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6"/>
  </p:notesMasterIdLst>
  <p:sldIdLst>
    <p:sldId id="263" r:id="rId2"/>
    <p:sldId id="257" r:id="rId3"/>
    <p:sldId id="258" r:id="rId4"/>
    <p:sldId id="259" r:id="rId5"/>
  </p:sldIdLst>
  <p:sldSz cx="5759450" cy="8640763"/>
  <p:notesSz cx="6858000" cy="9144000"/>
  <p:embeddedFontLst>
    <p:embeddedFont>
      <p:font typeface="Allerta Stencil" pitchFamily="2" charset="0"/>
      <p:regular r:id="rId7"/>
    </p:embeddedFont>
    <p:embeddedFont>
      <p:font typeface="Cinzel" pitchFamily="2" charset="0"/>
      <p:regular r:id="rId8"/>
      <p:bold r:id="rId9"/>
    </p:embeddedFont>
    <p:embeddedFont>
      <p:font typeface="Limelight" panose="02000000000000000000" pitchFamily="2" charset="0"/>
      <p:regular r:id="rId10"/>
    </p:embeddedFont>
  </p:embeddedFontLst>
  <p:defaultTextStyle>
    <a:defPPr>
      <a:defRPr lang="en-US"/>
    </a:defPPr>
    <a:lvl1pPr marL="0" algn="l" defTabSz="460858" rtl="0" eaLnBrk="1" latinLnBrk="0" hangingPunct="1">
      <a:defRPr sz="907" kern="1200">
        <a:solidFill>
          <a:schemeClr val="tx1"/>
        </a:solidFill>
        <a:latin typeface="+mn-lt"/>
        <a:ea typeface="+mn-ea"/>
        <a:cs typeface="+mn-cs"/>
      </a:defRPr>
    </a:lvl1pPr>
    <a:lvl2pPr marL="230429" algn="l" defTabSz="460858" rtl="0" eaLnBrk="1" latinLnBrk="0" hangingPunct="1">
      <a:defRPr sz="907" kern="1200">
        <a:solidFill>
          <a:schemeClr val="tx1"/>
        </a:solidFill>
        <a:latin typeface="+mn-lt"/>
        <a:ea typeface="+mn-ea"/>
        <a:cs typeface="+mn-cs"/>
      </a:defRPr>
    </a:lvl2pPr>
    <a:lvl3pPr marL="460858" algn="l" defTabSz="460858" rtl="0" eaLnBrk="1" latinLnBrk="0" hangingPunct="1">
      <a:defRPr sz="907" kern="1200">
        <a:solidFill>
          <a:schemeClr val="tx1"/>
        </a:solidFill>
        <a:latin typeface="+mn-lt"/>
        <a:ea typeface="+mn-ea"/>
        <a:cs typeface="+mn-cs"/>
      </a:defRPr>
    </a:lvl3pPr>
    <a:lvl4pPr marL="691286" algn="l" defTabSz="460858" rtl="0" eaLnBrk="1" latinLnBrk="0" hangingPunct="1">
      <a:defRPr sz="907" kern="1200">
        <a:solidFill>
          <a:schemeClr val="tx1"/>
        </a:solidFill>
        <a:latin typeface="+mn-lt"/>
        <a:ea typeface="+mn-ea"/>
        <a:cs typeface="+mn-cs"/>
      </a:defRPr>
    </a:lvl4pPr>
    <a:lvl5pPr marL="921715" algn="l" defTabSz="460858" rtl="0" eaLnBrk="1" latinLnBrk="0" hangingPunct="1">
      <a:defRPr sz="907" kern="1200">
        <a:solidFill>
          <a:schemeClr val="tx1"/>
        </a:solidFill>
        <a:latin typeface="+mn-lt"/>
        <a:ea typeface="+mn-ea"/>
        <a:cs typeface="+mn-cs"/>
      </a:defRPr>
    </a:lvl5pPr>
    <a:lvl6pPr marL="1152144" algn="l" defTabSz="460858" rtl="0" eaLnBrk="1" latinLnBrk="0" hangingPunct="1">
      <a:defRPr sz="907" kern="1200">
        <a:solidFill>
          <a:schemeClr val="tx1"/>
        </a:solidFill>
        <a:latin typeface="+mn-lt"/>
        <a:ea typeface="+mn-ea"/>
        <a:cs typeface="+mn-cs"/>
      </a:defRPr>
    </a:lvl6pPr>
    <a:lvl7pPr marL="1382573" algn="l" defTabSz="460858" rtl="0" eaLnBrk="1" latinLnBrk="0" hangingPunct="1">
      <a:defRPr sz="907" kern="1200">
        <a:solidFill>
          <a:schemeClr val="tx1"/>
        </a:solidFill>
        <a:latin typeface="+mn-lt"/>
        <a:ea typeface="+mn-ea"/>
        <a:cs typeface="+mn-cs"/>
      </a:defRPr>
    </a:lvl7pPr>
    <a:lvl8pPr marL="1613002" algn="l" defTabSz="460858" rtl="0" eaLnBrk="1" latinLnBrk="0" hangingPunct="1">
      <a:defRPr sz="907" kern="1200">
        <a:solidFill>
          <a:schemeClr val="tx1"/>
        </a:solidFill>
        <a:latin typeface="+mn-lt"/>
        <a:ea typeface="+mn-ea"/>
        <a:cs typeface="+mn-cs"/>
      </a:defRPr>
    </a:lvl8pPr>
    <a:lvl9pPr marL="1843430" algn="l" defTabSz="460858" rtl="0" eaLnBrk="1" latinLnBrk="0" hangingPunct="1">
      <a:defRPr sz="90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52" userDrawn="1">
          <p15:clr>
            <a:srgbClr val="A4A3A4"/>
          </p15:clr>
        </p15:guide>
        <p15:guide id="2" pos="7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9E8"/>
    <a:srgbClr val="D5CBC7"/>
    <a:srgbClr val="B7A6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57" autoAdjust="0"/>
    <p:restoredTop sz="94622" autoAdjust="0"/>
  </p:normalViewPr>
  <p:slideViewPr>
    <p:cSldViewPr>
      <p:cViewPr varScale="1">
        <p:scale>
          <a:sx n="62" d="100"/>
          <a:sy n="62" d="100"/>
        </p:scale>
        <p:origin x="2990" y="58"/>
      </p:cViewPr>
      <p:guideLst>
        <p:guide orient="horz" pos="1452"/>
        <p:guide pos="7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-10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F107E-C8E6-4F74-8021-CD02FB2211DA}" type="datetimeFigureOut">
              <a:rPr lang="en-IN" smtClean="0"/>
              <a:t>12-10-2024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143000"/>
            <a:ext cx="2054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CD109-14FF-4D48-AE06-47601E0D806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91306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60858" rtl="0" eaLnBrk="1" latinLnBrk="0" hangingPunct="1">
      <a:defRPr sz="605" kern="1200">
        <a:solidFill>
          <a:schemeClr val="tx1"/>
        </a:solidFill>
        <a:latin typeface="+mn-lt"/>
        <a:ea typeface="+mn-ea"/>
        <a:cs typeface="+mn-cs"/>
      </a:defRPr>
    </a:lvl1pPr>
    <a:lvl2pPr marL="230429" algn="l" defTabSz="460858" rtl="0" eaLnBrk="1" latinLnBrk="0" hangingPunct="1">
      <a:defRPr sz="605" kern="1200">
        <a:solidFill>
          <a:schemeClr val="tx1"/>
        </a:solidFill>
        <a:latin typeface="+mn-lt"/>
        <a:ea typeface="+mn-ea"/>
        <a:cs typeface="+mn-cs"/>
      </a:defRPr>
    </a:lvl2pPr>
    <a:lvl3pPr marL="460858" algn="l" defTabSz="460858" rtl="0" eaLnBrk="1" latinLnBrk="0" hangingPunct="1">
      <a:defRPr sz="605" kern="1200">
        <a:solidFill>
          <a:schemeClr val="tx1"/>
        </a:solidFill>
        <a:latin typeface="+mn-lt"/>
        <a:ea typeface="+mn-ea"/>
        <a:cs typeface="+mn-cs"/>
      </a:defRPr>
    </a:lvl3pPr>
    <a:lvl4pPr marL="691286" algn="l" defTabSz="460858" rtl="0" eaLnBrk="1" latinLnBrk="0" hangingPunct="1">
      <a:defRPr sz="605" kern="1200">
        <a:solidFill>
          <a:schemeClr val="tx1"/>
        </a:solidFill>
        <a:latin typeface="+mn-lt"/>
        <a:ea typeface="+mn-ea"/>
        <a:cs typeface="+mn-cs"/>
      </a:defRPr>
    </a:lvl4pPr>
    <a:lvl5pPr marL="921715" algn="l" defTabSz="460858" rtl="0" eaLnBrk="1" latinLnBrk="0" hangingPunct="1">
      <a:defRPr sz="605" kern="1200">
        <a:solidFill>
          <a:schemeClr val="tx1"/>
        </a:solidFill>
        <a:latin typeface="+mn-lt"/>
        <a:ea typeface="+mn-ea"/>
        <a:cs typeface="+mn-cs"/>
      </a:defRPr>
    </a:lvl5pPr>
    <a:lvl6pPr marL="1152144" algn="l" defTabSz="460858" rtl="0" eaLnBrk="1" latinLnBrk="0" hangingPunct="1">
      <a:defRPr sz="605" kern="1200">
        <a:solidFill>
          <a:schemeClr val="tx1"/>
        </a:solidFill>
        <a:latin typeface="+mn-lt"/>
        <a:ea typeface="+mn-ea"/>
        <a:cs typeface="+mn-cs"/>
      </a:defRPr>
    </a:lvl6pPr>
    <a:lvl7pPr marL="1382573" algn="l" defTabSz="460858" rtl="0" eaLnBrk="1" latinLnBrk="0" hangingPunct="1">
      <a:defRPr sz="605" kern="1200">
        <a:solidFill>
          <a:schemeClr val="tx1"/>
        </a:solidFill>
        <a:latin typeface="+mn-lt"/>
        <a:ea typeface="+mn-ea"/>
        <a:cs typeface="+mn-cs"/>
      </a:defRPr>
    </a:lvl7pPr>
    <a:lvl8pPr marL="1613002" algn="l" defTabSz="460858" rtl="0" eaLnBrk="1" latinLnBrk="0" hangingPunct="1">
      <a:defRPr sz="605" kern="1200">
        <a:solidFill>
          <a:schemeClr val="tx1"/>
        </a:solidFill>
        <a:latin typeface="+mn-lt"/>
        <a:ea typeface="+mn-ea"/>
        <a:cs typeface="+mn-cs"/>
      </a:defRPr>
    </a:lvl8pPr>
    <a:lvl9pPr marL="1843430" algn="l" defTabSz="460858" rtl="0" eaLnBrk="1" latinLnBrk="0" hangingPunct="1">
      <a:defRPr sz="60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01888" y="1143000"/>
            <a:ext cx="20542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FONTS: Limelight, </a:t>
            </a:r>
            <a:r>
              <a:rPr lang="en-IN" dirty="0" err="1"/>
              <a:t>Allerta</a:t>
            </a:r>
            <a:r>
              <a:rPr lang="en-IN" dirty="0"/>
              <a:t> Stencil, </a:t>
            </a:r>
            <a:r>
              <a:rPr lang="en-IN" dirty="0" err="1"/>
              <a:t>Cinzel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DCD109-14FF-4D48-AE06-47601E0D8060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06826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84" y="1432302"/>
            <a:ext cx="1958213" cy="98830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5570" y="2612722"/>
            <a:ext cx="1612646" cy="117828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7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14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21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28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35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42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50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5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70240" y="184643"/>
            <a:ext cx="518351" cy="393402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189" y="184643"/>
            <a:ext cx="1516656" cy="39340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983" y="2962792"/>
            <a:ext cx="1958213" cy="915733"/>
          </a:xfrm>
        </p:spPr>
        <p:txBody>
          <a:bodyPr anchor="t"/>
          <a:lstStyle>
            <a:lvl1pPr algn="l">
              <a:defRPr sz="268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1983" y="1954206"/>
            <a:ext cx="1958213" cy="1008587"/>
          </a:xfrm>
        </p:spPr>
        <p:txBody>
          <a:bodyPr anchor="b"/>
          <a:lstStyle>
            <a:lvl1pPr marL="0" indent="0">
              <a:buNone/>
              <a:defRPr sz="1345">
                <a:solidFill>
                  <a:schemeClr val="tx1">
                    <a:tint val="75000"/>
                  </a:schemeClr>
                </a:solidFill>
              </a:defRPr>
            </a:lvl1pPr>
            <a:lvl2pPr marL="307143" indent="0">
              <a:buNone/>
              <a:defRPr sz="1209">
                <a:solidFill>
                  <a:schemeClr val="tx1">
                    <a:tint val="75000"/>
                  </a:schemeClr>
                </a:solidFill>
              </a:defRPr>
            </a:lvl2pPr>
            <a:lvl3pPr marL="614286" indent="0">
              <a:buNone/>
              <a:defRPr sz="1073">
                <a:solidFill>
                  <a:schemeClr val="tx1">
                    <a:tint val="75000"/>
                  </a:schemeClr>
                </a:solidFill>
              </a:defRPr>
            </a:lvl3pPr>
            <a:lvl4pPr marL="921429" indent="0">
              <a:buNone/>
              <a:defRPr sz="940">
                <a:solidFill>
                  <a:schemeClr val="tx1">
                    <a:tint val="75000"/>
                  </a:schemeClr>
                </a:solidFill>
              </a:defRPr>
            </a:lvl4pPr>
            <a:lvl5pPr marL="1228572" indent="0">
              <a:buNone/>
              <a:defRPr sz="940">
                <a:solidFill>
                  <a:schemeClr val="tx1">
                    <a:tint val="75000"/>
                  </a:schemeClr>
                </a:solidFill>
              </a:defRPr>
            </a:lvl5pPr>
            <a:lvl6pPr marL="1535715" indent="0">
              <a:buNone/>
              <a:defRPr sz="940">
                <a:solidFill>
                  <a:schemeClr val="tx1">
                    <a:tint val="75000"/>
                  </a:schemeClr>
                </a:solidFill>
              </a:defRPr>
            </a:lvl6pPr>
            <a:lvl7pPr marL="1842858" indent="0">
              <a:buNone/>
              <a:defRPr sz="940">
                <a:solidFill>
                  <a:schemeClr val="tx1">
                    <a:tint val="75000"/>
                  </a:schemeClr>
                </a:solidFill>
              </a:defRPr>
            </a:lvl7pPr>
            <a:lvl8pPr marL="2150001" indent="0">
              <a:buNone/>
              <a:defRPr sz="940">
                <a:solidFill>
                  <a:schemeClr val="tx1">
                    <a:tint val="75000"/>
                  </a:schemeClr>
                </a:solidFill>
              </a:defRPr>
            </a:lvl8pPr>
            <a:lvl9pPr marL="2457141" indent="0">
              <a:buNone/>
              <a:defRPr sz="9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91" y="1075829"/>
            <a:ext cx="1017503" cy="3042839"/>
          </a:xfrm>
        </p:spPr>
        <p:txBody>
          <a:bodyPr/>
          <a:lstStyle>
            <a:lvl1pPr>
              <a:defRPr sz="1879"/>
            </a:lvl1pPr>
            <a:lvl2pPr>
              <a:defRPr sz="1612"/>
            </a:lvl2pPr>
            <a:lvl3pPr>
              <a:defRPr sz="1345"/>
            </a:lvl3pPr>
            <a:lvl4pPr>
              <a:defRPr sz="1209"/>
            </a:lvl4pPr>
            <a:lvl5pPr>
              <a:defRPr sz="1209"/>
            </a:lvl5pPr>
            <a:lvl6pPr>
              <a:defRPr sz="1209"/>
            </a:lvl6pPr>
            <a:lvl7pPr>
              <a:defRPr sz="1209"/>
            </a:lvl7pPr>
            <a:lvl8pPr>
              <a:defRPr sz="1209"/>
            </a:lvl8pPr>
            <a:lvl9pPr>
              <a:defRPr sz="120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1090" y="1075829"/>
            <a:ext cx="1017503" cy="3042839"/>
          </a:xfrm>
        </p:spPr>
        <p:txBody>
          <a:bodyPr/>
          <a:lstStyle>
            <a:lvl1pPr>
              <a:defRPr sz="1879"/>
            </a:lvl1pPr>
            <a:lvl2pPr>
              <a:defRPr sz="1612"/>
            </a:lvl2pPr>
            <a:lvl3pPr>
              <a:defRPr sz="1345"/>
            </a:lvl3pPr>
            <a:lvl4pPr>
              <a:defRPr sz="1209"/>
            </a:lvl4pPr>
            <a:lvl5pPr>
              <a:defRPr sz="1209"/>
            </a:lvl5pPr>
            <a:lvl6pPr>
              <a:defRPr sz="1209"/>
            </a:lvl6pPr>
            <a:lvl7pPr>
              <a:defRPr sz="1209"/>
            </a:lvl7pPr>
            <a:lvl8pPr>
              <a:defRPr sz="1209"/>
            </a:lvl8pPr>
            <a:lvl9pPr>
              <a:defRPr sz="120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190" y="1032068"/>
            <a:ext cx="1017903" cy="430117"/>
          </a:xfrm>
        </p:spPr>
        <p:txBody>
          <a:bodyPr anchor="b"/>
          <a:lstStyle>
            <a:lvl1pPr marL="0" indent="0">
              <a:buNone/>
              <a:defRPr sz="1612" b="1"/>
            </a:lvl1pPr>
            <a:lvl2pPr marL="307143" indent="0">
              <a:buNone/>
              <a:defRPr sz="1345" b="1"/>
            </a:lvl2pPr>
            <a:lvl3pPr marL="614286" indent="0">
              <a:buNone/>
              <a:defRPr sz="1209" b="1"/>
            </a:lvl3pPr>
            <a:lvl4pPr marL="921429" indent="0">
              <a:buNone/>
              <a:defRPr sz="1073" b="1"/>
            </a:lvl4pPr>
            <a:lvl5pPr marL="1228572" indent="0">
              <a:buNone/>
              <a:defRPr sz="1073" b="1"/>
            </a:lvl5pPr>
            <a:lvl6pPr marL="1535715" indent="0">
              <a:buNone/>
              <a:defRPr sz="1073" b="1"/>
            </a:lvl6pPr>
            <a:lvl7pPr marL="1842858" indent="0">
              <a:buNone/>
              <a:defRPr sz="1073" b="1"/>
            </a:lvl7pPr>
            <a:lvl8pPr marL="2150001" indent="0">
              <a:buNone/>
              <a:defRPr sz="1073" b="1"/>
            </a:lvl8pPr>
            <a:lvl9pPr marL="2457141" indent="0">
              <a:buNone/>
              <a:defRPr sz="107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190" y="1462186"/>
            <a:ext cx="1017903" cy="2656480"/>
          </a:xfrm>
        </p:spPr>
        <p:txBody>
          <a:bodyPr/>
          <a:lstStyle>
            <a:lvl1pPr>
              <a:defRPr sz="1612"/>
            </a:lvl1pPr>
            <a:lvl2pPr>
              <a:defRPr sz="1345"/>
            </a:lvl2pPr>
            <a:lvl3pPr>
              <a:defRPr sz="1209"/>
            </a:lvl3pPr>
            <a:lvl4pPr>
              <a:defRPr sz="1073"/>
            </a:lvl4pPr>
            <a:lvl5pPr>
              <a:defRPr sz="1073"/>
            </a:lvl5pPr>
            <a:lvl6pPr>
              <a:defRPr sz="1073"/>
            </a:lvl6pPr>
            <a:lvl7pPr>
              <a:defRPr sz="1073"/>
            </a:lvl7pPr>
            <a:lvl8pPr>
              <a:defRPr sz="1073"/>
            </a:lvl8pPr>
            <a:lvl9pPr>
              <a:defRPr sz="107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70291" y="1032068"/>
            <a:ext cx="1018303" cy="430117"/>
          </a:xfrm>
        </p:spPr>
        <p:txBody>
          <a:bodyPr anchor="b"/>
          <a:lstStyle>
            <a:lvl1pPr marL="0" indent="0">
              <a:buNone/>
              <a:defRPr sz="1612" b="1"/>
            </a:lvl1pPr>
            <a:lvl2pPr marL="307143" indent="0">
              <a:buNone/>
              <a:defRPr sz="1345" b="1"/>
            </a:lvl2pPr>
            <a:lvl3pPr marL="614286" indent="0">
              <a:buNone/>
              <a:defRPr sz="1209" b="1"/>
            </a:lvl3pPr>
            <a:lvl4pPr marL="921429" indent="0">
              <a:buNone/>
              <a:defRPr sz="1073" b="1"/>
            </a:lvl4pPr>
            <a:lvl5pPr marL="1228572" indent="0">
              <a:buNone/>
              <a:defRPr sz="1073" b="1"/>
            </a:lvl5pPr>
            <a:lvl6pPr marL="1535715" indent="0">
              <a:buNone/>
              <a:defRPr sz="1073" b="1"/>
            </a:lvl6pPr>
            <a:lvl7pPr marL="1842858" indent="0">
              <a:buNone/>
              <a:defRPr sz="1073" b="1"/>
            </a:lvl7pPr>
            <a:lvl8pPr marL="2150001" indent="0">
              <a:buNone/>
              <a:defRPr sz="1073" b="1"/>
            </a:lvl8pPr>
            <a:lvl9pPr marL="2457141" indent="0">
              <a:buNone/>
              <a:defRPr sz="107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70291" y="1462186"/>
            <a:ext cx="1018303" cy="2656480"/>
          </a:xfrm>
        </p:spPr>
        <p:txBody>
          <a:bodyPr/>
          <a:lstStyle>
            <a:lvl1pPr>
              <a:defRPr sz="1612"/>
            </a:lvl1pPr>
            <a:lvl2pPr>
              <a:defRPr sz="1345"/>
            </a:lvl2pPr>
            <a:lvl3pPr>
              <a:defRPr sz="1209"/>
            </a:lvl3pPr>
            <a:lvl4pPr>
              <a:defRPr sz="1073"/>
            </a:lvl4pPr>
            <a:lvl5pPr>
              <a:defRPr sz="1073"/>
            </a:lvl5pPr>
            <a:lvl6pPr>
              <a:defRPr sz="1073"/>
            </a:lvl6pPr>
            <a:lvl7pPr>
              <a:defRPr sz="1073"/>
            </a:lvl7pPr>
            <a:lvl8pPr>
              <a:defRPr sz="1073"/>
            </a:lvl8pPr>
            <a:lvl9pPr>
              <a:defRPr sz="107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188" y="183576"/>
            <a:ext cx="757928" cy="781254"/>
          </a:xfrm>
        </p:spPr>
        <p:txBody>
          <a:bodyPr anchor="b"/>
          <a:lstStyle>
            <a:lvl1pPr algn="l">
              <a:defRPr sz="134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716" y="183577"/>
            <a:ext cx="1287877" cy="3935091"/>
          </a:xfrm>
        </p:spPr>
        <p:txBody>
          <a:bodyPr/>
          <a:lstStyle>
            <a:lvl1pPr>
              <a:defRPr sz="2149"/>
            </a:lvl1pPr>
            <a:lvl2pPr>
              <a:defRPr sz="1879"/>
            </a:lvl2pPr>
            <a:lvl3pPr>
              <a:defRPr sz="1612"/>
            </a:lvl3pPr>
            <a:lvl4pPr>
              <a:defRPr sz="1345"/>
            </a:lvl4pPr>
            <a:lvl5pPr>
              <a:defRPr sz="1345"/>
            </a:lvl5pPr>
            <a:lvl6pPr>
              <a:defRPr sz="1345"/>
            </a:lvl6pPr>
            <a:lvl7pPr>
              <a:defRPr sz="1345"/>
            </a:lvl7pPr>
            <a:lvl8pPr>
              <a:defRPr sz="1345"/>
            </a:lvl8pPr>
            <a:lvl9pPr>
              <a:defRPr sz="134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188" y="964829"/>
            <a:ext cx="757928" cy="3153836"/>
          </a:xfrm>
        </p:spPr>
        <p:txBody>
          <a:bodyPr/>
          <a:lstStyle>
            <a:lvl1pPr marL="0" indent="0">
              <a:buNone/>
              <a:defRPr sz="940"/>
            </a:lvl1pPr>
            <a:lvl2pPr marL="307143" indent="0">
              <a:buNone/>
              <a:defRPr sz="807"/>
            </a:lvl2pPr>
            <a:lvl3pPr marL="614286" indent="0">
              <a:buNone/>
              <a:defRPr sz="671"/>
            </a:lvl3pPr>
            <a:lvl4pPr marL="921429" indent="0">
              <a:buNone/>
              <a:defRPr sz="604"/>
            </a:lvl4pPr>
            <a:lvl5pPr marL="1228572" indent="0">
              <a:buNone/>
              <a:defRPr sz="604"/>
            </a:lvl5pPr>
            <a:lvl6pPr marL="1535715" indent="0">
              <a:buNone/>
              <a:defRPr sz="604"/>
            </a:lvl6pPr>
            <a:lvl7pPr marL="1842858" indent="0">
              <a:buNone/>
              <a:defRPr sz="604"/>
            </a:lvl7pPr>
            <a:lvl8pPr marL="2150001" indent="0">
              <a:buNone/>
              <a:defRPr sz="604"/>
            </a:lvl8pPr>
            <a:lvl9pPr marL="2457141" indent="0">
              <a:buNone/>
              <a:defRPr sz="60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558" y="3227482"/>
            <a:ext cx="1382268" cy="381022"/>
          </a:xfrm>
        </p:spPr>
        <p:txBody>
          <a:bodyPr anchor="b"/>
          <a:lstStyle>
            <a:lvl1pPr algn="l">
              <a:defRPr sz="134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1558" y="411976"/>
            <a:ext cx="1382268" cy="2766411"/>
          </a:xfrm>
        </p:spPr>
        <p:txBody>
          <a:bodyPr/>
          <a:lstStyle>
            <a:lvl1pPr marL="0" indent="0">
              <a:buNone/>
              <a:defRPr sz="2149"/>
            </a:lvl1pPr>
            <a:lvl2pPr marL="307143" indent="0">
              <a:buNone/>
              <a:defRPr sz="1879"/>
            </a:lvl2pPr>
            <a:lvl3pPr marL="614286" indent="0">
              <a:buNone/>
              <a:defRPr sz="1612"/>
            </a:lvl3pPr>
            <a:lvl4pPr marL="921429" indent="0">
              <a:buNone/>
              <a:defRPr sz="1345"/>
            </a:lvl4pPr>
            <a:lvl5pPr marL="1228572" indent="0">
              <a:buNone/>
              <a:defRPr sz="1345"/>
            </a:lvl5pPr>
            <a:lvl6pPr marL="1535715" indent="0">
              <a:buNone/>
              <a:defRPr sz="1345"/>
            </a:lvl6pPr>
            <a:lvl7pPr marL="1842858" indent="0">
              <a:buNone/>
              <a:defRPr sz="1345"/>
            </a:lvl7pPr>
            <a:lvl8pPr marL="2150001" indent="0">
              <a:buNone/>
              <a:defRPr sz="1345"/>
            </a:lvl8pPr>
            <a:lvl9pPr marL="2457141" indent="0">
              <a:buNone/>
              <a:defRPr sz="134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558" y="3608504"/>
            <a:ext cx="1382268" cy="541114"/>
          </a:xfrm>
        </p:spPr>
        <p:txBody>
          <a:bodyPr/>
          <a:lstStyle>
            <a:lvl1pPr marL="0" indent="0">
              <a:buNone/>
              <a:defRPr sz="940"/>
            </a:lvl1pPr>
            <a:lvl2pPr marL="307143" indent="0">
              <a:buNone/>
              <a:defRPr sz="807"/>
            </a:lvl2pPr>
            <a:lvl3pPr marL="614286" indent="0">
              <a:buNone/>
              <a:defRPr sz="671"/>
            </a:lvl3pPr>
            <a:lvl4pPr marL="921429" indent="0">
              <a:buNone/>
              <a:defRPr sz="604"/>
            </a:lvl4pPr>
            <a:lvl5pPr marL="1228572" indent="0">
              <a:buNone/>
              <a:defRPr sz="604"/>
            </a:lvl5pPr>
            <a:lvl6pPr marL="1535715" indent="0">
              <a:buNone/>
              <a:defRPr sz="604"/>
            </a:lvl6pPr>
            <a:lvl7pPr marL="1842858" indent="0">
              <a:buNone/>
              <a:defRPr sz="604"/>
            </a:lvl7pPr>
            <a:lvl8pPr marL="2150001" indent="0">
              <a:buNone/>
              <a:defRPr sz="604"/>
            </a:lvl8pPr>
            <a:lvl9pPr marL="2457141" indent="0">
              <a:buNone/>
              <a:defRPr sz="60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5191" y="184641"/>
            <a:ext cx="2073402" cy="7684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191" y="1075829"/>
            <a:ext cx="2073402" cy="30428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5191" y="4273421"/>
            <a:ext cx="537549" cy="2454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87125" y="4273421"/>
            <a:ext cx="729531" cy="2454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44" y="4273421"/>
            <a:ext cx="537549" cy="2454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14286" rtl="0" eaLnBrk="1" latinLnBrk="0" hangingPunct="1">
        <a:spcBef>
          <a:spcPct val="0"/>
        </a:spcBef>
        <a:buNone/>
        <a:defRPr sz="29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0358" indent="-230358" algn="l" defTabSz="614286" rtl="0" eaLnBrk="1" latinLnBrk="0" hangingPunct="1">
        <a:spcBef>
          <a:spcPct val="20000"/>
        </a:spcBef>
        <a:buFont typeface="Arial" pitchFamily="34" charset="0"/>
        <a:buChar char="•"/>
        <a:defRPr sz="2149" kern="1200">
          <a:solidFill>
            <a:schemeClr val="tx1"/>
          </a:solidFill>
          <a:latin typeface="+mn-lt"/>
          <a:ea typeface="+mn-ea"/>
          <a:cs typeface="+mn-cs"/>
        </a:defRPr>
      </a:lvl1pPr>
      <a:lvl2pPr marL="499109" indent="-191966" algn="l" defTabSz="614286" rtl="0" eaLnBrk="1" latinLnBrk="0" hangingPunct="1">
        <a:spcBef>
          <a:spcPct val="20000"/>
        </a:spcBef>
        <a:buFont typeface="Arial" pitchFamily="34" charset="0"/>
        <a:buChar char="–"/>
        <a:defRPr sz="1879" kern="1200">
          <a:solidFill>
            <a:schemeClr val="tx1"/>
          </a:solidFill>
          <a:latin typeface="+mn-lt"/>
          <a:ea typeface="+mn-ea"/>
          <a:cs typeface="+mn-cs"/>
        </a:defRPr>
      </a:lvl2pPr>
      <a:lvl3pPr marL="767858" indent="-153569" algn="l" defTabSz="614286" rtl="0" eaLnBrk="1" latinLnBrk="0" hangingPunct="1">
        <a:spcBef>
          <a:spcPct val="20000"/>
        </a:spcBef>
        <a:buFont typeface="Arial" pitchFamily="34" charset="0"/>
        <a:buChar char="•"/>
        <a:defRPr sz="1612" kern="1200">
          <a:solidFill>
            <a:schemeClr val="tx1"/>
          </a:solidFill>
          <a:latin typeface="+mn-lt"/>
          <a:ea typeface="+mn-ea"/>
          <a:cs typeface="+mn-cs"/>
        </a:defRPr>
      </a:lvl3pPr>
      <a:lvl4pPr marL="1075001" indent="-153569" algn="l" defTabSz="614286" rtl="0" eaLnBrk="1" latinLnBrk="0" hangingPunct="1">
        <a:spcBef>
          <a:spcPct val="20000"/>
        </a:spcBef>
        <a:buFont typeface="Arial" pitchFamily="34" charset="0"/>
        <a:buChar char="–"/>
        <a:defRPr sz="1345" kern="1200">
          <a:solidFill>
            <a:schemeClr val="tx1"/>
          </a:solidFill>
          <a:latin typeface="+mn-lt"/>
          <a:ea typeface="+mn-ea"/>
          <a:cs typeface="+mn-cs"/>
        </a:defRPr>
      </a:lvl4pPr>
      <a:lvl5pPr marL="1382144" indent="-153569" algn="l" defTabSz="614286" rtl="0" eaLnBrk="1" latinLnBrk="0" hangingPunct="1">
        <a:spcBef>
          <a:spcPct val="20000"/>
        </a:spcBef>
        <a:buFont typeface="Arial" pitchFamily="34" charset="0"/>
        <a:buChar char="»"/>
        <a:defRPr sz="1345" kern="1200">
          <a:solidFill>
            <a:schemeClr val="tx1"/>
          </a:solidFill>
          <a:latin typeface="+mn-lt"/>
          <a:ea typeface="+mn-ea"/>
          <a:cs typeface="+mn-cs"/>
        </a:defRPr>
      </a:lvl5pPr>
      <a:lvl6pPr marL="1689284" indent="-153569" algn="l" defTabSz="614286" rtl="0" eaLnBrk="1" latinLnBrk="0" hangingPunct="1">
        <a:spcBef>
          <a:spcPct val="20000"/>
        </a:spcBef>
        <a:buFont typeface="Arial" pitchFamily="34" charset="0"/>
        <a:buChar char="•"/>
        <a:defRPr sz="1345" kern="1200">
          <a:solidFill>
            <a:schemeClr val="tx1"/>
          </a:solidFill>
          <a:latin typeface="+mn-lt"/>
          <a:ea typeface="+mn-ea"/>
          <a:cs typeface="+mn-cs"/>
        </a:defRPr>
      </a:lvl6pPr>
      <a:lvl7pPr marL="1996430" indent="-153569" algn="l" defTabSz="614286" rtl="0" eaLnBrk="1" latinLnBrk="0" hangingPunct="1">
        <a:spcBef>
          <a:spcPct val="20000"/>
        </a:spcBef>
        <a:buFont typeface="Arial" pitchFamily="34" charset="0"/>
        <a:buChar char="•"/>
        <a:defRPr sz="1345" kern="1200">
          <a:solidFill>
            <a:schemeClr val="tx1"/>
          </a:solidFill>
          <a:latin typeface="+mn-lt"/>
          <a:ea typeface="+mn-ea"/>
          <a:cs typeface="+mn-cs"/>
        </a:defRPr>
      </a:lvl7pPr>
      <a:lvl8pPr marL="2303572" indent="-153569" algn="l" defTabSz="614286" rtl="0" eaLnBrk="1" latinLnBrk="0" hangingPunct="1">
        <a:spcBef>
          <a:spcPct val="20000"/>
        </a:spcBef>
        <a:buFont typeface="Arial" pitchFamily="34" charset="0"/>
        <a:buChar char="•"/>
        <a:defRPr sz="1345" kern="1200">
          <a:solidFill>
            <a:schemeClr val="tx1"/>
          </a:solidFill>
          <a:latin typeface="+mn-lt"/>
          <a:ea typeface="+mn-ea"/>
          <a:cs typeface="+mn-cs"/>
        </a:defRPr>
      </a:lvl8pPr>
      <a:lvl9pPr marL="2610716" indent="-153569" algn="l" defTabSz="614286" rtl="0" eaLnBrk="1" latinLnBrk="0" hangingPunct="1">
        <a:spcBef>
          <a:spcPct val="20000"/>
        </a:spcBef>
        <a:buFont typeface="Arial" pitchFamily="34" charset="0"/>
        <a:buChar char="•"/>
        <a:defRPr sz="13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4286" rtl="0" eaLnBrk="1" latinLnBrk="0" hangingPunct="1">
        <a:defRPr sz="1209" kern="1200">
          <a:solidFill>
            <a:schemeClr val="tx1"/>
          </a:solidFill>
          <a:latin typeface="+mn-lt"/>
          <a:ea typeface="+mn-ea"/>
          <a:cs typeface="+mn-cs"/>
        </a:defRPr>
      </a:lvl1pPr>
      <a:lvl2pPr marL="307143" algn="l" defTabSz="614286" rtl="0" eaLnBrk="1" latinLnBrk="0" hangingPunct="1">
        <a:defRPr sz="1209" kern="1200">
          <a:solidFill>
            <a:schemeClr val="tx1"/>
          </a:solidFill>
          <a:latin typeface="+mn-lt"/>
          <a:ea typeface="+mn-ea"/>
          <a:cs typeface="+mn-cs"/>
        </a:defRPr>
      </a:lvl2pPr>
      <a:lvl3pPr marL="614286" algn="l" defTabSz="614286" rtl="0" eaLnBrk="1" latinLnBrk="0" hangingPunct="1">
        <a:defRPr sz="1209" kern="1200">
          <a:solidFill>
            <a:schemeClr val="tx1"/>
          </a:solidFill>
          <a:latin typeface="+mn-lt"/>
          <a:ea typeface="+mn-ea"/>
          <a:cs typeface="+mn-cs"/>
        </a:defRPr>
      </a:lvl3pPr>
      <a:lvl4pPr marL="921429" algn="l" defTabSz="614286" rtl="0" eaLnBrk="1" latinLnBrk="0" hangingPunct="1">
        <a:defRPr sz="1209" kern="1200">
          <a:solidFill>
            <a:schemeClr val="tx1"/>
          </a:solidFill>
          <a:latin typeface="+mn-lt"/>
          <a:ea typeface="+mn-ea"/>
          <a:cs typeface="+mn-cs"/>
        </a:defRPr>
      </a:lvl4pPr>
      <a:lvl5pPr marL="1228572" algn="l" defTabSz="614286" rtl="0" eaLnBrk="1" latinLnBrk="0" hangingPunct="1">
        <a:defRPr sz="1209" kern="1200">
          <a:solidFill>
            <a:schemeClr val="tx1"/>
          </a:solidFill>
          <a:latin typeface="+mn-lt"/>
          <a:ea typeface="+mn-ea"/>
          <a:cs typeface="+mn-cs"/>
        </a:defRPr>
      </a:lvl5pPr>
      <a:lvl6pPr marL="1535715" algn="l" defTabSz="614286" rtl="0" eaLnBrk="1" latinLnBrk="0" hangingPunct="1">
        <a:defRPr sz="1209" kern="1200">
          <a:solidFill>
            <a:schemeClr val="tx1"/>
          </a:solidFill>
          <a:latin typeface="+mn-lt"/>
          <a:ea typeface="+mn-ea"/>
          <a:cs typeface="+mn-cs"/>
        </a:defRPr>
      </a:lvl6pPr>
      <a:lvl7pPr marL="1842858" algn="l" defTabSz="614286" rtl="0" eaLnBrk="1" latinLnBrk="0" hangingPunct="1">
        <a:defRPr sz="1209" kern="1200">
          <a:solidFill>
            <a:schemeClr val="tx1"/>
          </a:solidFill>
          <a:latin typeface="+mn-lt"/>
          <a:ea typeface="+mn-ea"/>
          <a:cs typeface="+mn-cs"/>
        </a:defRPr>
      </a:lvl7pPr>
      <a:lvl8pPr marL="2150001" algn="l" defTabSz="614286" rtl="0" eaLnBrk="1" latinLnBrk="0" hangingPunct="1">
        <a:defRPr sz="1209" kern="1200">
          <a:solidFill>
            <a:schemeClr val="tx1"/>
          </a:solidFill>
          <a:latin typeface="+mn-lt"/>
          <a:ea typeface="+mn-ea"/>
          <a:cs typeface="+mn-cs"/>
        </a:defRPr>
      </a:lvl8pPr>
      <a:lvl9pPr marL="2457141" algn="l" defTabSz="614286" rtl="0" eaLnBrk="1" latinLnBrk="0" hangingPunct="1">
        <a:defRPr sz="1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16.sv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svg"/><Relationship Id="rId4" Type="http://schemas.openxmlformats.org/officeDocument/2006/relationships/image" Target="../media/image2.jpg"/><Relationship Id="rId9" Type="http://schemas.openxmlformats.org/officeDocument/2006/relationships/image" Target="../media/image7.png"/><Relationship Id="rId14" Type="http://schemas.openxmlformats.org/officeDocument/2006/relationships/image" Target="../media/image12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1.jp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7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17.pn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8.jp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18.jp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2.jp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 2">
            <a:extLst>
              <a:ext uri="{FF2B5EF4-FFF2-40B4-BE49-F238E27FC236}">
                <a16:creationId xmlns:a16="http://schemas.microsoft.com/office/drawing/2014/main" id="{E9E6DF3D-0D48-0232-AEB9-B6E11C0655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4171" y="3234208"/>
            <a:ext cx="4031111" cy="4031111"/>
          </a:xfrm>
          <a:prstGeom prst="rect">
            <a:avLst/>
          </a:prstGeom>
        </p:spPr>
      </p:pic>
      <p:pic>
        <p:nvPicPr>
          <p:cNvPr id="43" name="PIC 1">
            <a:extLst>
              <a:ext uri="{FF2B5EF4-FFF2-40B4-BE49-F238E27FC236}">
                <a16:creationId xmlns:a16="http://schemas.microsoft.com/office/drawing/2014/main" id="{FC13D9B7-DD71-17E9-B588-E0049287EA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"/>
          <a:stretch/>
        </p:blipFill>
        <p:spPr>
          <a:xfrm>
            <a:off x="864171" y="3234964"/>
            <a:ext cx="4031111" cy="4031168"/>
          </a:xfrm>
          <a:custGeom>
            <a:avLst/>
            <a:gdLst>
              <a:gd name="connsiteX0" fmla="*/ 0 w 7501159"/>
              <a:gd name="connsiteY0" fmla="*/ 0 h 7501267"/>
              <a:gd name="connsiteX1" fmla="*/ 7501159 w 7501159"/>
              <a:gd name="connsiteY1" fmla="*/ 0 h 7501267"/>
              <a:gd name="connsiteX2" fmla="*/ 7501159 w 7501159"/>
              <a:gd name="connsiteY2" fmla="*/ 7501267 h 7501267"/>
              <a:gd name="connsiteX3" fmla="*/ 0 w 7501159"/>
              <a:gd name="connsiteY3" fmla="*/ 7501267 h 7501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01159" h="7501267">
                <a:moveTo>
                  <a:pt x="0" y="0"/>
                </a:moveTo>
                <a:lnTo>
                  <a:pt x="7501159" y="0"/>
                </a:lnTo>
                <a:lnTo>
                  <a:pt x="7501159" y="7501267"/>
                </a:lnTo>
                <a:lnTo>
                  <a:pt x="0" y="7501267"/>
                </a:lnTo>
                <a:close/>
              </a:path>
            </a:pathLst>
          </a:custGeom>
        </p:spPr>
      </p:pic>
      <p:sp>
        <p:nvSpPr>
          <p:cNvPr id="3" name="SHAPE: Cutout BG">
            <a:extLst>
              <a:ext uri="{FF2B5EF4-FFF2-40B4-BE49-F238E27FC236}">
                <a16:creationId xmlns:a16="http://schemas.microsoft.com/office/drawing/2014/main" id="{DA01BC2F-12A5-34FE-F5CE-EF736B9A8E40}"/>
              </a:ext>
            </a:extLst>
          </p:cNvPr>
          <p:cNvSpPr/>
          <p:nvPr/>
        </p:nvSpPr>
        <p:spPr>
          <a:xfrm>
            <a:off x="-275" y="-1439619"/>
            <a:ext cx="5760000" cy="11520000"/>
          </a:xfrm>
          <a:custGeom>
            <a:avLst/>
            <a:gdLst>
              <a:gd name="connsiteX0" fmla="*/ 648334 w 4320000"/>
              <a:gd name="connsiteY0" fmla="*/ 3505937 h 8640000"/>
              <a:gd name="connsiteX1" fmla="*/ 648334 w 4320000"/>
              <a:gd name="connsiteY1" fmla="*/ 6529313 h 8640000"/>
              <a:gd name="connsiteX2" fmla="*/ 3671667 w 4320000"/>
              <a:gd name="connsiteY2" fmla="*/ 6529313 h 8640000"/>
              <a:gd name="connsiteX3" fmla="*/ 3671667 w 4320000"/>
              <a:gd name="connsiteY3" fmla="*/ 3505937 h 8640000"/>
              <a:gd name="connsiteX4" fmla="*/ 0 w 4320000"/>
              <a:gd name="connsiteY4" fmla="*/ 0 h 8640000"/>
              <a:gd name="connsiteX5" fmla="*/ 4320000 w 4320000"/>
              <a:gd name="connsiteY5" fmla="*/ 0 h 8640000"/>
              <a:gd name="connsiteX6" fmla="*/ 4320000 w 4320000"/>
              <a:gd name="connsiteY6" fmla="*/ 8640000 h 8640000"/>
              <a:gd name="connsiteX7" fmla="*/ 0 w 4320000"/>
              <a:gd name="connsiteY7" fmla="*/ 8640000 h 86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20000" h="8640000">
                <a:moveTo>
                  <a:pt x="648334" y="3505937"/>
                </a:moveTo>
                <a:lnTo>
                  <a:pt x="648334" y="6529313"/>
                </a:lnTo>
                <a:lnTo>
                  <a:pt x="3671667" y="6529313"/>
                </a:lnTo>
                <a:lnTo>
                  <a:pt x="3671667" y="3505937"/>
                </a:lnTo>
                <a:close/>
                <a:moveTo>
                  <a:pt x="0" y="0"/>
                </a:moveTo>
                <a:lnTo>
                  <a:pt x="4320000" y="0"/>
                </a:lnTo>
                <a:lnTo>
                  <a:pt x="4320000" y="8640000"/>
                </a:lnTo>
                <a:lnTo>
                  <a:pt x="0" y="8640000"/>
                </a:lnTo>
                <a:close/>
              </a:path>
            </a:pathLst>
          </a:custGeom>
          <a:solidFill>
            <a:srgbClr val="EBE9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209" dirty="0"/>
          </a:p>
        </p:txBody>
      </p:sp>
      <p:sp>
        <p:nvSpPr>
          <p:cNvPr id="4" name="SHAPE: CTA BG">
            <a:extLst>
              <a:ext uri="{FF2B5EF4-FFF2-40B4-BE49-F238E27FC236}">
                <a16:creationId xmlns:a16="http://schemas.microsoft.com/office/drawing/2014/main" id="{399366BE-10CA-7DA4-6764-066CEF0F20C0}"/>
              </a:ext>
            </a:extLst>
          </p:cNvPr>
          <p:cNvSpPr/>
          <p:nvPr/>
        </p:nvSpPr>
        <p:spPr>
          <a:xfrm>
            <a:off x="863725" y="7180070"/>
            <a:ext cx="4032000" cy="652656"/>
          </a:xfrm>
          <a:custGeom>
            <a:avLst/>
            <a:gdLst/>
            <a:ahLst/>
            <a:cxnLst/>
            <a:rect l="l" t="t" r="r" b="b"/>
            <a:pathLst>
              <a:path w="3784600" h="889000">
                <a:moveTo>
                  <a:pt x="0" y="0"/>
                </a:moveTo>
                <a:lnTo>
                  <a:pt x="3784600" y="0"/>
                </a:lnTo>
                <a:lnTo>
                  <a:pt x="3784600" y="889000"/>
                </a:lnTo>
                <a:lnTo>
                  <a:pt x="0" y="889000"/>
                </a:lnTo>
                <a:close/>
              </a:path>
            </a:pathLst>
          </a:custGeom>
          <a:solidFill>
            <a:schemeClr val="bg1"/>
          </a:solidFill>
        </p:spPr>
        <p:txBody>
          <a:bodyPr/>
          <a:lstStyle/>
          <a:p>
            <a:endParaRPr lang="en-IN" sz="1209"/>
          </a:p>
        </p:txBody>
      </p:sp>
      <p:grpSp>
        <p:nvGrpSpPr>
          <p:cNvPr id="8" name="GROUP: Shop Now">
            <a:extLst>
              <a:ext uri="{FF2B5EF4-FFF2-40B4-BE49-F238E27FC236}">
                <a16:creationId xmlns:a16="http://schemas.microsoft.com/office/drawing/2014/main" id="{A7BE1CA1-0441-74BD-0C0E-631D820A4484}"/>
              </a:ext>
            </a:extLst>
          </p:cNvPr>
          <p:cNvGrpSpPr/>
          <p:nvPr/>
        </p:nvGrpSpPr>
        <p:grpSpPr>
          <a:xfrm>
            <a:off x="1811892" y="7397518"/>
            <a:ext cx="2135668" cy="299067"/>
            <a:chOff x="1699022" y="6935144"/>
            <a:chExt cx="2002630" cy="280437"/>
          </a:xfrm>
        </p:grpSpPr>
        <p:sp>
          <p:nvSpPr>
            <p:cNvPr id="9" name="TXT: Shop Now">
              <a:extLst>
                <a:ext uri="{FF2B5EF4-FFF2-40B4-BE49-F238E27FC236}">
                  <a16:creationId xmlns:a16="http://schemas.microsoft.com/office/drawing/2014/main" id="{F83B3732-BF16-5A63-E241-BE007343AF21}"/>
                </a:ext>
              </a:extLst>
            </p:cNvPr>
            <p:cNvSpPr txBox="1"/>
            <p:nvPr/>
          </p:nvSpPr>
          <p:spPr>
            <a:xfrm>
              <a:off x="2156221" y="6940094"/>
              <a:ext cx="1545431" cy="2500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733" spc="213" dirty="0">
                  <a:latin typeface="Allerta Stencil" pitchFamily="2" charset="0"/>
                </a:rPr>
                <a:t>SHOP NOW</a:t>
              </a:r>
            </a:p>
          </p:txBody>
        </p:sp>
        <p:pic>
          <p:nvPicPr>
            <p:cNvPr id="10" name="GRAPHIC: Cart">
              <a:extLst>
                <a:ext uri="{FF2B5EF4-FFF2-40B4-BE49-F238E27FC236}">
                  <a16:creationId xmlns:a16="http://schemas.microsoft.com/office/drawing/2014/main" id="{C7AFA941-C809-1A70-70C4-A57CADD8A5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1699022" y="6935144"/>
              <a:ext cx="480029" cy="280437"/>
            </a:xfrm>
            <a:prstGeom prst="rect">
              <a:avLst/>
            </a:prstGeom>
          </p:spPr>
        </p:pic>
      </p:grpSp>
      <p:sp>
        <p:nvSpPr>
          <p:cNvPr id="11" name="SHAPE: Website Address BG">
            <a:extLst>
              <a:ext uri="{FF2B5EF4-FFF2-40B4-BE49-F238E27FC236}">
                <a16:creationId xmlns:a16="http://schemas.microsoft.com/office/drawing/2014/main" id="{883DD4A7-85C1-BB4F-3CD9-19DC614F2013}"/>
              </a:ext>
            </a:extLst>
          </p:cNvPr>
          <p:cNvSpPr/>
          <p:nvPr/>
        </p:nvSpPr>
        <p:spPr>
          <a:xfrm>
            <a:off x="863725" y="2735450"/>
            <a:ext cx="4032000" cy="614264"/>
          </a:xfrm>
          <a:custGeom>
            <a:avLst/>
            <a:gdLst/>
            <a:ahLst/>
            <a:cxnLst/>
            <a:rect l="l" t="t" r="r" b="b"/>
            <a:pathLst>
              <a:path w="3784600" h="889000">
                <a:moveTo>
                  <a:pt x="0" y="0"/>
                </a:moveTo>
                <a:lnTo>
                  <a:pt x="3784600" y="0"/>
                </a:lnTo>
                <a:lnTo>
                  <a:pt x="3784600" y="889000"/>
                </a:lnTo>
                <a:lnTo>
                  <a:pt x="0" y="889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IN" sz="1209"/>
          </a:p>
        </p:txBody>
      </p:sp>
      <p:sp>
        <p:nvSpPr>
          <p:cNvPr id="12" name="TXT: Web Address">
            <a:extLst>
              <a:ext uri="{FF2B5EF4-FFF2-40B4-BE49-F238E27FC236}">
                <a16:creationId xmlns:a16="http://schemas.microsoft.com/office/drawing/2014/main" id="{72507F00-2C1C-B7A1-CD9D-C63063046B6F}"/>
              </a:ext>
            </a:extLst>
          </p:cNvPr>
          <p:cNvSpPr txBox="1"/>
          <p:nvPr/>
        </p:nvSpPr>
        <p:spPr>
          <a:xfrm>
            <a:off x="960150" y="2907390"/>
            <a:ext cx="3839153" cy="266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1733" spc="320" dirty="0">
                <a:latin typeface="Allerta Stencil" pitchFamily="2" charset="0"/>
              </a:rPr>
              <a:t>WWW.YOURSHOP.CO</a:t>
            </a:r>
          </a:p>
        </p:txBody>
      </p:sp>
      <p:pic>
        <p:nvPicPr>
          <p:cNvPr id="13" name="GRAPHIC: BM">
            <a:extLst>
              <a:ext uri="{FF2B5EF4-FFF2-40B4-BE49-F238E27FC236}">
                <a16:creationId xmlns:a16="http://schemas.microsoft.com/office/drawing/2014/main" id="{23B38FBE-1715-625C-81E3-D482F12F6BB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 rot="2440311" flipV="1">
            <a:off x="2342908" y="8561128"/>
            <a:ext cx="3262536" cy="3258260"/>
          </a:xfrm>
          <a:custGeom>
            <a:avLst/>
            <a:gdLst>
              <a:gd name="connsiteX0" fmla="*/ 0 w 5672175"/>
              <a:gd name="connsiteY0" fmla="*/ 651775 h 5664742"/>
              <a:gd name="connsiteX1" fmla="*/ 5672174 w 5672175"/>
              <a:gd name="connsiteY1" fmla="*/ 5525768 h 5664742"/>
              <a:gd name="connsiteX2" fmla="*/ 5672174 w 5672175"/>
              <a:gd name="connsiteY2" fmla="*/ 5664741 h 5664742"/>
              <a:gd name="connsiteX3" fmla="*/ 0 w 5672175"/>
              <a:gd name="connsiteY3" fmla="*/ 5664742 h 5664742"/>
              <a:gd name="connsiteX4" fmla="*/ 5672175 w 5672175"/>
              <a:gd name="connsiteY4" fmla="*/ 1 h 5664742"/>
              <a:gd name="connsiteX5" fmla="*/ 5672174 w 5672175"/>
              <a:gd name="connsiteY5" fmla="*/ 134016 h 5664742"/>
              <a:gd name="connsiteX6" fmla="*/ 5516212 w 5672175"/>
              <a:gd name="connsiteY6" fmla="*/ 0 h 566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72175" h="5664742">
                <a:moveTo>
                  <a:pt x="0" y="651775"/>
                </a:moveTo>
                <a:lnTo>
                  <a:pt x="5672174" y="5525768"/>
                </a:lnTo>
                <a:lnTo>
                  <a:pt x="5672174" y="5664741"/>
                </a:lnTo>
                <a:lnTo>
                  <a:pt x="0" y="5664742"/>
                </a:lnTo>
                <a:close/>
                <a:moveTo>
                  <a:pt x="5672175" y="1"/>
                </a:moveTo>
                <a:lnTo>
                  <a:pt x="5672174" y="134016"/>
                </a:lnTo>
                <a:lnTo>
                  <a:pt x="5516212" y="0"/>
                </a:lnTo>
                <a:close/>
              </a:path>
            </a:pathLst>
          </a:custGeom>
        </p:spPr>
      </p:pic>
      <p:pic>
        <p:nvPicPr>
          <p:cNvPr id="14" name="GRAPHIC: BL">
            <a:extLst>
              <a:ext uri="{FF2B5EF4-FFF2-40B4-BE49-F238E27FC236}">
                <a16:creationId xmlns:a16="http://schemas.microsoft.com/office/drawing/2014/main" id="{EC424942-BC18-AB2D-B342-93B3DD546C89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5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 t="41022" r="14229"/>
          <a:stretch>
            <a:fillRect/>
          </a:stretch>
        </p:blipFill>
        <p:spPr>
          <a:xfrm rot="12141327">
            <a:off x="-315666" y="8910572"/>
            <a:ext cx="1627916" cy="1373477"/>
          </a:xfrm>
          <a:custGeom>
            <a:avLst/>
            <a:gdLst>
              <a:gd name="connsiteX0" fmla="*/ 3347489 w 3347489"/>
              <a:gd name="connsiteY0" fmla="*/ 2824290 h 2824290"/>
              <a:gd name="connsiteX1" fmla="*/ 0 w 3347489"/>
              <a:gd name="connsiteY1" fmla="*/ 2824290 h 2824290"/>
              <a:gd name="connsiteX2" fmla="*/ 0 w 3347489"/>
              <a:gd name="connsiteY2" fmla="*/ 899003 h 2824290"/>
              <a:gd name="connsiteX3" fmla="*/ 2185969 w 3347489"/>
              <a:gd name="connsiteY3" fmla="*/ 0 h 2824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7489" h="2824290">
                <a:moveTo>
                  <a:pt x="3347489" y="2824290"/>
                </a:moveTo>
                <a:lnTo>
                  <a:pt x="0" y="2824290"/>
                </a:lnTo>
                <a:lnTo>
                  <a:pt x="0" y="899003"/>
                </a:lnTo>
                <a:lnTo>
                  <a:pt x="2185969" y="0"/>
                </a:lnTo>
                <a:close/>
              </a:path>
            </a:pathLst>
          </a:custGeom>
        </p:spPr>
      </p:pic>
      <p:pic>
        <p:nvPicPr>
          <p:cNvPr id="15" name="GRAPHIC: Bubbles BL">
            <a:extLst>
              <a:ext uri="{FF2B5EF4-FFF2-40B4-BE49-F238E27FC236}">
                <a16:creationId xmlns:a16="http://schemas.microsoft.com/office/drawing/2014/main" id="{A3ADDF5B-CF2E-F3AC-37A4-9C86720748B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 t="12039"/>
          <a:stretch>
            <a:fillRect/>
          </a:stretch>
        </p:blipFill>
        <p:spPr>
          <a:xfrm rot="17064487">
            <a:off x="-735477" y="7398024"/>
            <a:ext cx="2047905" cy="1130356"/>
          </a:xfrm>
          <a:custGeom>
            <a:avLst/>
            <a:gdLst>
              <a:gd name="connsiteX0" fmla="*/ 3120933 w 3120933"/>
              <a:gd name="connsiteY0" fmla="*/ 0 h 1722623"/>
              <a:gd name="connsiteX1" fmla="*/ 3120933 w 3120933"/>
              <a:gd name="connsiteY1" fmla="*/ 1722623 h 1722623"/>
              <a:gd name="connsiteX2" fmla="*/ 0 w 3120933"/>
              <a:gd name="connsiteY2" fmla="*/ 1722623 h 1722623"/>
              <a:gd name="connsiteX3" fmla="*/ 0 w 3120933"/>
              <a:gd name="connsiteY3" fmla="*/ 801790 h 1722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0933" h="1722623">
                <a:moveTo>
                  <a:pt x="3120933" y="0"/>
                </a:moveTo>
                <a:lnTo>
                  <a:pt x="3120933" y="1722623"/>
                </a:lnTo>
                <a:lnTo>
                  <a:pt x="0" y="1722623"/>
                </a:lnTo>
                <a:lnTo>
                  <a:pt x="0" y="801790"/>
                </a:lnTo>
                <a:close/>
              </a:path>
            </a:pathLst>
          </a:custGeom>
        </p:spPr>
      </p:pic>
      <p:pic>
        <p:nvPicPr>
          <p:cNvPr id="16" name="GRAPHIC: Tree BL">
            <a:extLst>
              <a:ext uri="{FF2B5EF4-FFF2-40B4-BE49-F238E27FC236}">
                <a16:creationId xmlns:a16="http://schemas.microsoft.com/office/drawing/2014/main" id="{9D1D235F-DF69-94BD-7B3A-E756038D4F7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p:blipFill>
        <p:spPr>
          <a:xfrm rot="1804031">
            <a:off x="289878" y="1310501"/>
            <a:ext cx="919769" cy="2858041"/>
          </a:xfrm>
          <a:prstGeom prst="rect">
            <a:avLst/>
          </a:prstGeom>
        </p:spPr>
      </p:pic>
      <p:pic>
        <p:nvPicPr>
          <p:cNvPr id="17" name="GRAPHIC: TR">
            <a:extLst>
              <a:ext uri="{FF2B5EF4-FFF2-40B4-BE49-F238E27FC236}">
                <a16:creationId xmlns:a16="http://schemas.microsoft.com/office/drawing/2014/main" id="{FE10CE63-67C8-4D42-80E8-4A25723B8C2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 r="17931"/>
          <a:stretch>
            <a:fillRect/>
          </a:stretch>
        </p:blipFill>
        <p:spPr>
          <a:xfrm>
            <a:off x="2534285" y="-1440127"/>
            <a:ext cx="3225165" cy="4392429"/>
          </a:xfrm>
          <a:custGeom>
            <a:avLst/>
            <a:gdLst>
              <a:gd name="connsiteX0" fmla="*/ 0 w 6466804"/>
              <a:gd name="connsiteY0" fmla="*/ 0 h 7879701"/>
              <a:gd name="connsiteX1" fmla="*/ 6466804 w 6466804"/>
              <a:gd name="connsiteY1" fmla="*/ 0 h 7879701"/>
              <a:gd name="connsiteX2" fmla="*/ 6466804 w 6466804"/>
              <a:gd name="connsiteY2" fmla="*/ 7879701 h 7879701"/>
              <a:gd name="connsiteX3" fmla="*/ 4922512 w 6466804"/>
              <a:gd name="connsiteY3" fmla="*/ 7879701 h 7879701"/>
              <a:gd name="connsiteX4" fmla="*/ 4922512 w 6466804"/>
              <a:gd name="connsiteY4" fmla="*/ 1862396 h 7879701"/>
              <a:gd name="connsiteX5" fmla="*/ 0 w 6466804"/>
              <a:gd name="connsiteY5" fmla="*/ 1862396 h 7879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66804" h="7879701">
                <a:moveTo>
                  <a:pt x="0" y="0"/>
                </a:moveTo>
                <a:lnTo>
                  <a:pt x="6466804" y="0"/>
                </a:lnTo>
                <a:lnTo>
                  <a:pt x="6466804" y="7879701"/>
                </a:lnTo>
                <a:lnTo>
                  <a:pt x="4922512" y="7879701"/>
                </a:lnTo>
                <a:lnTo>
                  <a:pt x="4922512" y="1862396"/>
                </a:lnTo>
                <a:lnTo>
                  <a:pt x="0" y="1862396"/>
                </a:lnTo>
                <a:close/>
              </a:path>
            </a:pathLst>
          </a:custGeom>
        </p:spPr>
      </p:pic>
      <p:pic>
        <p:nvPicPr>
          <p:cNvPr id="18" name="GRAPHIC: TL">
            <a:extLst>
              <a:ext uri="{FF2B5EF4-FFF2-40B4-BE49-F238E27FC236}">
                <a16:creationId xmlns:a16="http://schemas.microsoft.com/office/drawing/2014/main" id="{1ACEEDDD-6153-699A-F53F-1B845DBBC59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rcRect l="4420"/>
          <a:stretch>
            <a:fillRect/>
          </a:stretch>
        </p:blipFill>
        <p:spPr>
          <a:xfrm rot="19324413">
            <a:off x="-554378" y="-782638"/>
            <a:ext cx="3209949" cy="708316"/>
          </a:xfrm>
          <a:custGeom>
            <a:avLst/>
            <a:gdLst>
              <a:gd name="connsiteX0" fmla="*/ 7737005 w 7737005"/>
              <a:gd name="connsiteY0" fmla="*/ 0 h 1707271"/>
              <a:gd name="connsiteX1" fmla="*/ 7737005 w 7737005"/>
              <a:gd name="connsiteY1" fmla="*/ 1707271 h 1707271"/>
              <a:gd name="connsiteX2" fmla="*/ 0 w 7737005"/>
              <a:gd name="connsiteY2" fmla="*/ 1707271 h 1707271"/>
              <a:gd name="connsiteX3" fmla="*/ 1330340 w 7737005"/>
              <a:gd name="connsiteY3" fmla="*/ 0 h 1707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37005" h="1707271">
                <a:moveTo>
                  <a:pt x="7737005" y="0"/>
                </a:moveTo>
                <a:lnTo>
                  <a:pt x="7737005" y="1707271"/>
                </a:lnTo>
                <a:lnTo>
                  <a:pt x="0" y="1707271"/>
                </a:lnTo>
                <a:lnTo>
                  <a:pt x="1330340" y="0"/>
                </a:lnTo>
                <a:close/>
              </a:path>
            </a:pathLst>
          </a:custGeom>
        </p:spPr>
      </p:pic>
      <p:sp>
        <p:nvSpPr>
          <p:cNvPr id="2" name="TXT: Elegant Designs ...">
            <a:extLst>
              <a:ext uri="{FF2B5EF4-FFF2-40B4-BE49-F238E27FC236}">
                <a16:creationId xmlns:a16="http://schemas.microsoft.com/office/drawing/2014/main" id="{1B9F3617-52E5-C051-462B-4C68DC16CE27}"/>
              </a:ext>
            </a:extLst>
          </p:cNvPr>
          <p:cNvSpPr txBox="1"/>
          <p:nvPr/>
        </p:nvSpPr>
        <p:spPr>
          <a:xfrm>
            <a:off x="815882" y="1391858"/>
            <a:ext cx="4127689" cy="7187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667"/>
              </a:lnSpc>
            </a:pPr>
            <a:r>
              <a:rPr lang="en-US" sz="2600" spc="-75" dirty="0">
                <a:latin typeface="Cinzel" pitchFamily="2" charset="0"/>
              </a:rPr>
              <a:t>elegant designs</a:t>
            </a:r>
          </a:p>
          <a:p>
            <a:pPr algn="ctr">
              <a:lnSpc>
                <a:spcPts val="2667"/>
              </a:lnSpc>
            </a:pPr>
            <a:r>
              <a:rPr lang="en-US" sz="2600" spc="-75" dirty="0">
                <a:latin typeface="Cinzel" pitchFamily="2" charset="0"/>
              </a:rPr>
              <a:t>at 40% off</a:t>
            </a:r>
          </a:p>
        </p:txBody>
      </p:sp>
      <p:sp>
        <p:nvSpPr>
          <p:cNvPr id="5" name="TXT: Sale">
            <a:extLst>
              <a:ext uri="{FF2B5EF4-FFF2-40B4-BE49-F238E27FC236}">
                <a16:creationId xmlns:a16="http://schemas.microsoft.com/office/drawing/2014/main" id="{1E24550B-628D-86DD-F524-92D1C3DE5CC7}"/>
              </a:ext>
            </a:extLst>
          </p:cNvPr>
          <p:cNvSpPr txBox="1"/>
          <p:nvPr/>
        </p:nvSpPr>
        <p:spPr>
          <a:xfrm>
            <a:off x="800414" y="-586814"/>
            <a:ext cx="4158625" cy="2112758"/>
          </a:xfrm>
          <a:prstGeom prst="rect">
            <a:avLst/>
          </a:prstGeom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17734"/>
              </a:lnSpc>
              <a:spcBef>
                <a:spcPct val="0"/>
              </a:spcBef>
            </a:pPr>
            <a:r>
              <a:rPr lang="en-US" sz="9600" dirty="0">
                <a:solidFill>
                  <a:schemeClr val="tx1">
                    <a:lumMod val="75000"/>
                    <a:lumOff val="25000"/>
                  </a:schemeClr>
                </a:solidFill>
                <a:latin typeface="Limelight" panose="02000000000000000000" pitchFamily="2" charset="0"/>
                <a:ea typeface="Cormorant Unicase Light" pitchFamily="2" charset="0"/>
              </a:rPr>
              <a:t>SALE</a:t>
            </a:r>
          </a:p>
        </p:txBody>
      </p:sp>
    </p:spTree>
    <p:extLst>
      <p:ext uri="{BB962C8B-B14F-4D97-AF65-F5344CB8AC3E}">
        <p14:creationId xmlns:p14="http://schemas.microsoft.com/office/powerpoint/2010/main" val="381421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 3" descr="A person wearing a dress and sunglasses&#10;&#10;Description automatically generated with low confidence">
            <a:extLst>
              <a:ext uri="{FF2B5EF4-FFF2-40B4-BE49-F238E27FC236}">
                <a16:creationId xmlns:a16="http://schemas.microsoft.com/office/drawing/2014/main" id="{44459B3C-DC28-740B-68B7-D55742E542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" t="16933" b="16327"/>
          <a:stretch>
            <a:fillRect/>
          </a:stretch>
        </p:blipFill>
        <p:spPr>
          <a:xfrm>
            <a:off x="864171" y="3234209"/>
            <a:ext cx="4031111" cy="4031169"/>
          </a:xfrm>
          <a:custGeom>
            <a:avLst/>
            <a:gdLst>
              <a:gd name="connsiteX0" fmla="*/ 0 w 7501159"/>
              <a:gd name="connsiteY0" fmla="*/ 0 h 7501267"/>
              <a:gd name="connsiteX1" fmla="*/ 7501159 w 7501159"/>
              <a:gd name="connsiteY1" fmla="*/ 0 h 7501267"/>
              <a:gd name="connsiteX2" fmla="*/ 7501159 w 7501159"/>
              <a:gd name="connsiteY2" fmla="*/ 7501267 h 7501267"/>
              <a:gd name="connsiteX3" fmla="*/ 0 w 7501159"/>
              <a:gd name="connsiteY3" fmla="*/ 7501267 h 7501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01159" h="7501267">
                <a:moveTo>
                  <a:pt x="0" y="0"/>
                </a:moveTo>
                <a:lnTo>
                  <a:pt x="7501159" y="0"/>
                </a:lnTo>
                <a:lnTo>
                  <a:pt x="7501159" y="7501267"/>
                </a:lnTo>
                <a:lnTo>
                  <a:pt x="0" y="7501267"/>
                </a:lnTo>
                <a:close/>
              </a:path>
            </a:pathLst>
          </a:custGeom>
        </p:spPr>
      </p:pic>
      <p:pic>
        <p:nvPicPr>
          <p:cNvPr id="35" name="PIC 2">
            <a:extLst>
              <a:ext uri="{FF2B5EF4-FFF2-40B4-BE49-F238E27FC236}">
                <a16:creationId xmlns:a16="http://schemas.microsoft.com/office/drawing/2014/main" id="{6939AE83-61D8-9942-2457-AF42DF27CA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4171" y="3234208"/>
            <a:ext cx="4031111" cy="4031111"/>
          </a:xfrm>
          <a:prstGeom prst="rect">
            <a:avLst/>
          </a:prstGeom>
        </p:spPr>
      </p:pic>
      <p:sp>
        <p:nvSpPr>
          <p:cNvPr id="4" name="SHAPE: Cutout BG">
            <a:extLst>
              <a:ext uri="{FF2B5EF4-FFF2-40B4-BE49-F238E27FC236}">
                <a16:creationId xmlns:a16="http://schemas.microsoft.com/office/drawing/2014/main" id="{BB22CB9C-F03D-C525-7705-104E78F67562}"/>
              </a:ext>
            </a:extLst>
          </p:cNvPr>
          <p:cNvSpPr/>
          <p:nvPr/>
        </p:nvSpPr>
        <p:spPr>
          <a:xfrm>
            <a:off x="-275" y="-1439619"/>
            <a:ext cx="5760000" cy="11520000"/>
          </a:xfrm>
          <a:custGeom>
            <a:avLst/>
            <a:gdLst>
              <a:gd name="connsiteX0" fmla="*/ 648334 w 4320000"/>
              <a:gd name="connsiteY0" fmla="*/ 3505937 h 8640000"/>
              <a:gd name="connsiteX1" fmla="*/ 648334 w 4320000"/>
              <a:gd name="connsiteY1" fmla="*/ 6529313 h 8640000"/>
              <a:gd name="connsiteX2" fmla="*/ 3671667 w 4320000"/>
              <a:gd name="connsiteY2" fmla="*/ 6529313 h 8640000"/>
              <a:gd name="connsiteX3" fmla="*/ 3671667 w 4320000"/>
              <a:gd name="connsiteY3" fmla="*/ 3505937 h 8640000"/>
              <a:gd name="connsiteX4" fmla="*/ 0 w 4320000"/>
              <a:gd name="connsiteY4" fmla="*/ 0 h 8640000"/>
              <a:gd name="connsiteX5" fmla="*/ 4320000 w 4320000"/>
              <a:gd name="connsiteY5" fmla="*/ 0 h 8640000"/>
              <a:gd name="connsiteX6" fmla="*/ 4320000 w 4320000"/>
              <a:gd name="connsiteY6" fmla="*/ 8640000 h 8640000"/>
              <a:gd name="connsiteX7" fmla="*/ 0 w 4320000"/>
              <a:gd name="connsiteY7" fmla="*/ 8640000 h 86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20000" h="8640000">
                <a:moveTo>
                  <a:pt x="648334" y="3505937"/>
                </a:moveTo>
                <a:lnTo>
                  <a:pt x="648334" y="6529313"/>
                </a:lnTo>
                <a:lnTo>
                  <a:pt x="3671667" y="6529313"/>
                </a:lnTo>
                <a:lnTo>
                  <a:pt x="3671667" y="3505937"/>
                </a:lnTo>
                <a:close/>
                <a:moveTo>
                  <a:pt x="0" y="0"/>
                </a:moveTo>
                <a:lnTo>
                  <a:pt x="4320000" y="0"/>
                </a:lnTo>
                <a:lnTo>
                  <a:pt x="4320000" y="8640000"/>
                </a:lnTo>
                <a:lnTo>
                  <a:pt x="0" y="8640000"/>
                </a:lnTo>
                <a:close/>
              </a:path>
            </a:pathLst>
          </a:custGeom>
          <a:solidFill>
            <a:srgbClr val="EBE9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209" dirty="0"/>
          </a:p>
        </p:txBody>
      </p:sp>
      <p:sp>
        <p:nvSpPr>
          <p:cNvPr id="5" name="SHAPE: CTA BG">
            <a:extLst>
              <a:ext uri="{FF2B5EF4-FFF2-40B4-BE49-F238E27FC236}">
                <a16:creationId xmlns:a16="http://schemas.microsoft.com/office/drawing/2014/main" id="{269F7AFB-C767-AD16-ECCE-8173B6B223FA}"/>
              </a:ext>
            </a:extLst>
          </p:cNvPr>
          <p:cNvSpPr/>
          <p:nvPr/>
        </p:nvSpPr>
        <p:spPr>
          <a:xfrm>
            <a:off x="863725" y="7180070"/>
            <a:ext cx="4032000" cy="652656"/>
          </a:xfrm>
          <a:custGeom>
            <a:avLst/>
            <a:gdLst/>
            <a:ahLst/>
            <a:cxnLst/>
            <a:rect l="l" t="t" r="r" b="b"/>
            <a:pathLst>
              <a:path w="3784600" h="889000">
                <a:moveTo>
                  <a:pt x="0" y="0"/>
                </a:moveTo>
                <a:lnTo>
                  <a:pt x="3784600" y="0"/>
                </a:lnTo>
                <a:lnTo>
                  <a:pt x="3784600" y="889000"/>
                </a:lnTo>
                <a:lnTo>
                  <a:pt x="0" y="889000"/>
                </a:lnTo>
                <a:close/>
              </a:path>
            </a:pathLst>
          </a:custGeom>
          <a:solidFill>
            <a:schemeClr val="bg1"/>
          </a:solidFill>
        </p:spPr>
        <p:txBody>
          <a:bodyPr/>
          <a:lstStyle/>
          <a:p>
            <a:endParaRPr lang="en-IN" sz="1209"/>
          </a:p>
        </p:txBody>
      </p:sp>
      <p:grpSp>
        <p:nvGrpSpPr>
          <p:cNvPr id="6" name="GROUP: Shop Now">
            <a:extLst>
              <a:ext uri="{FF2B5EF4-FFF2-40B4-BE49-F238E27FC236}">
                <a16:creationId xmlns:a16="http://schemas.microsoft.com/office/drawing/2014/main" id="{D31F43AB-5ED1-959B-FCDF-8679694682D7}"/>
              </a:ext>
            </a:extLst>
          </p:cNvPr>
          <p:cNvGrpSpPr/>
          <p:nvPr/>
        </p:nvGrpSpPr>
        <p:grpSpPr>
          <a:xfrm>
            <a:off x="1811892" y="7397518"/>
            <a:ext cx="2135668" cy="299067"/>
            <a:chOff x="1699022" y="6935144"/>
            <a:chExt cx="2002630" cy="280437"/>
          </a:xfrm>
        </p:grpSpPr>
        <p:sp>
          <p:nvSpPr>
            <p:cNvPr id="20" name="TXT: Shop Now">
              <a:extLst>
                <a:ext uri="{FF2B5EF4-FFF2-40B4-BE49-F238E27FC236}">
                  <a16:creationId xmlns:a16="http://schemas.microsoft.com/office/drawing/2014/main" id="{3B456163-848E-871F-220E-A4A2786C724F}"/>
                </a:ext>
              </a:extLst>
            </p:cNvPr>
            <p:cNvSpPr txBox="1"/>
            <p:nvPr/>
          </p:nvSpPr>
          <p:spPr>
            <a:xfrm>
              <a:off x="2156221" y="6940094"/>
              <a:ext cx="1545431" cy="2500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733" spc="213" dirty="0">
                  <a:latin typeface="Allerta Stencil" pitchFamily="2" charset="0"/>
                </a:rPr>
                <a:t>SHOP NOW</a:t>
              </a:r>
            </a:p>
          </p:txBody>
        </p:sp>
        <p:pic>
          <p:nvPicPr>
            <p:cNvPr id="21" name="GRAPHIC: Cart">
              <a:extLst>
                <a:ext uri="{FF2B5EF4-FFF2-40B4-BE49-F238E27FC236}">
                  <a16:creationId xmlns:a16="http://schemas.microsoft.com/office/drawing/2014/main" id="{5A4FEA19-62BB-A803-FEEF-AA343B9F84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>
              <a:off x="1699022" y="6935144"/>
              <a:ext cx="480029" cy="280437"/>
            </a:xfrm>
            <a:prstGeom prst="rect">
              <a:avLst/>
            </a:prstGeom>
          </p:spPr>
        </p:pic>
      </p:grpSp>
      <p:sp>
        <p:nvSpPr>
          <p:cNvPr id="22" name="SHAPE: Website Address BG">
            <a:extLst>
              <a:ext uri="{FF2B5EF4-FFF2-40B4-BE49-F238E27FC236}">
                <a16:creationId xmlns:a16="http://schemas.microsoft.com/office/drawing/2014/main" id="{66B2DBEE-3FCA-9F3F-6C4A-3BD852DDC329}"/>
              </a:ext>
            </a:extLst>
          </p:cNvPr>
          <p:cNvSpPr/>
          <p:nvPr/>
        </p:nvSpPr>
        <p:spPr>
          <a:xfrm>
            <a:off x="863725" y="2735450"/>
            <a:ext cx="4032000" cy="614264"/>
          </a:xfrm>
          <a:custGeom>
            <a:avLst/>
            <a:gdLst/>
            <a:ahLst/>
            <a:cxnLst/>
            <a:rect l="l" t="t" r="r" b="b"/>
            <a:pathLst>
              <a:path w="3784600" h="889000">
                <a:moveTo>
                  <a:pt x="0" y="0"/>
                </a:moveTo>
                <a:lnTo>
                  <a:pt x="3784600" y="0"/>
                </a:lnTo>
                <a:lnTo>
                  <a:pt x="3784600" y="889000"/>
                </a:lnTo>
                <a:lnTo>
                  <a:pt x="0" y="889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IN" sz="1209"/>
          </a:p>
        </p:txBody>
      </p:sp>
      <p:sp>
        <p:nvSpPr>
          <p:cNvPr id="23" name="TXT: Web Address">
            <a:extLst>
              <a:ext uri="{FF2B5EF4-FFF2-40B4-BE49-F238E27FC236}">
                <a16:creationId xmlns:a16="http://schemas.microsoft.com/office/drawing/2014/main" id="{69B0B263-F466-05D2-275E-8915F929C442}"/>
              </a:ext>
            </a:extLst>
          </p:cNvPr>
          <p:cNvSpPr txBox="1"/>
          <p:nvPr/>
        </p:nvSpPr>
        <p:spPr>
          <a:xfrm>
            <a:off x="960150" y="2907390"/>
            <a:ext cx="3839153" cy="266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1733" spc="320" dirty="0">
                <a:latin typeface="Allerta Stencil" pitchFamily="2" charset="0"/>
              </a:rPr>
              <a:t>WWW.YOURSHOP.CO</a:t>
            </a:r>
          </a:p>
        </p:txBody>
      </p:sp>
      <p:pic>
        <p:nvPicPr>
          <p:cNvPr id="24" name="GRAPHIC: BM">
            <a:extLst>
              <a:ext uri="{FF2B5EF4-FFF2-40B4-BE49-F238E27FC236}">
                <a16:creationId xmlns:a16="http://schemas.microsoft.com/office/drawing/2014/main" id="{1CE68F46-9ECA-5D08-A1B4-2214C34B913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2440311" flipV="1">
            <a:off x="2342908" y="8561128"/>
            <a:ext cx="3262536" cy="3258260"/>
          </a:xfrm>
          <a:custGeom>
            <a:avLst/>
            <a:gdLst>
              <a:gd name="connsiteX0" fmla="*/ 0 w 5672175"/>
              <a:gd name="connsiteY0" fmla="*/ 651775 h 5664742"/>
              <a:gd name="connsiteX1" fmla="*/ 5672174 w 5672175"/>
              <a:gd name="connsiteY1" fmla="*/ 5525768 h 5664742"/>
              <a:gd name="connsiteX2" fmla="*/ 5672174 w 5672175"/>
              <a:gd name="connsiteY2" fmla="*/ 5664741 h 5664742"/>
              <a:gd name="connsiteX3" fmla="*/ 0 w 5672175"/>
              <a:gd name="connsiteY3" fmla="*/ 5664742 h 5664742"/>
              <a:gd name="connsiteX4" fmla="*/ 5672175 w 5672175"/>
              <a:gd name="connsiteY4" fmla="*/ 1 h 5664742"/>
              <a:gd name="connsiteX5" fmla="*/ 5672174 w 5672175"/>
              <a:gd name="connsiteY5" fmla="*/ 134016 h 5664742"/>
              <a:gd name="connsiteX6" fmla="*/ 5516212 w 5672175"/>
              <a:gd name="connsiteY6" fmla="*/ 0 h 566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72175" h="5664742">
                <a:moveTo>
                  <a:pt x="0" y="651775"/>
                </a:moveTo>
                <a:lnTo>
                  <a:pt x="5672174" y="5525768"/>
                </a:lnTo>
                <a:lnTo>
                  <a:pt x="5672174" y="5664741"/>
                </a:lnTo>
                <a:lnTo>
                  <a:pt x="0" y="5664742"/>
                </a:lnTo>
                <a:close/>
                <a:moveTo>
                  <a:pt x="5672175" y="1"/>
                </a:moveTo>
                <a:lnTo>
                  <a:pt x="5672174" y="134016"/>
                </a:lnTo>
                <a:lnTo>
                  <a:pt x="5516212" y="0"/>
                </a:lnTo>
                <a:close/>
              </a:path>
            </a:pathLst>
          </a:custGeom>
        </p:spPr>
      </p:pic>
      <p:pic>
        <p:nvPicPr>
          <p:cNvPr id="25" name="GRAPHIC: BL">
            <a:extLst>
              <a:ext uri="{FF2B5EF4-FFF2-40B4-BE49-F238E27FC236}">
                <a16:creationId xmlns:a16="http://schemas.microsoft.com/office/drawing/2014/main" id="{500A4A94-B239-DA31-FD64-C586FA2CEB80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5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t="41022" r="14229"/>
          <a:stretch>
            <a:fillRect/>
          </a:stretch>
        </p:blipFill>
        <p:spPr>
          <a:xfrm rot="12141327">
            <a:off x="-315666" y="8910572"/>
            <a:ext cx="1627916" cy="1373477"/>
          </a:xfrm>
          <a:custGeom>
            <a:avLst/>
            <a:gdLst>
              <a:gd name="connsiteX0" fmla="*/ 3347489 w 3347489"/>
              <a:gd name="connsiteY0" fmla="*/ 2824290 h 2824290"/>
              <a:gd name="connsiteX1" fmla="*/ 0 w 3347489"/>
              <a:gd name="connsiteY1" fmla="*/ 2824290 h 2824290"/>
              <a:gd name="connsiteX2" fmla="*/ 0 w 3347489"/>
              <a:gd name="connsiteY2" fmla="*/ 899003 h 2824290"/>
              <a:gd name="connsiteX3" fmla="*/ 2185969 w 3347489"/>
              <a:gd name="connsiteY3" fmla="*/ 0 h 2824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7489" h="2824290">
                <a:moveTo>
                  <a:pt x="3347489" y="2824290"/>
                </a:moveTo>
                <a:lnTo>
                  <a:pt x="0" y="2824290"/>
                </a:lnTo>
                <a:lnTo>
                  <a:pt x="0" y="899003"/>
                </a:lnTo>
                <a:lnTo>
                  <a:pt x="2185969" y="0"/>
                </a:lnTo>
                <a:close/>
              </a:path>
            </a:pathLst>
          </a:custGeom>
        </p:spPr>
      </p:pic>
      <p:pic>
        <p:nvPicPr>
          <p:cNvPr id="26" name="GRAPHIC: Bubbles BL">
            <a:extLst>
              <a:ext uri="{FF2B5EF4-FFF2-40B4-BE49-F238E27FC236}">
                <a16:creationId xmlns:a16="http://schemas.microsoft.com/office/drawing/2014/main" id="{E99EAAB7-8973-E7EE-5BD8-46DAE2203FC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t="12039"/>
          <a:stretch>
            <a:fillRect/>
          </a:stretch>
        </p:blipFill>
        <p:spPr>
          <a:xfrm rot="17064487">
            <a:off x="-735477" y="7398024"/>
            <a:ext cx="2047905" cy="1130356"/>
          </a:xfrm>
          <a:custGeom>
            <a:avLst/>
            <a:gdLst>
              <a:gd name="connsiteX0" fmla="*/ 3120933 w 3120933"/>
              <a:gd name="connsiteY0" fmla="*/ 0 h 1722623"/>
              <a:gd name="connsiteX1" fmla="*/ 3120933 w 3120933"/>
              <a:gd name="connsiteY1" fmla="*/ 1722623 h 1722623"/>
              <a:gd name="connsiteX2" fmla="*/ 0 w 3120933"/>
              <a:gd name="connsiteY2" fmla="*/ 1722623 h 1722623"/>
              <a:gd name="connsiteX3" fmla="*/ 0 w 3120933"/>
              <a:gd name="connsiteY3" fmla="*/ 801790 h 1722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0933" h="1722623">
                <a:moveTo>
                  <a:pt x="3120933" y="0"/>
                </a:moveTo>
                <a:lnTo>
                  <a:pt x="3120933" y="1722623"/>
                </a:lnTo>
                <a:lnTo>
                  <a:pt x="0" y="1722623"/>
                </a:lnTo>
                <a:lnTo>
                  <a:pt x="0" y="801790"/>
                </a:lnTo>
                <a:close/>
              </a:path>
            </a:pathLst>
          </a:custGeom>
        </p:spPr>
      </p:pic>
      <p:pic>
        <p:nvPicPr>
          <p:cNvPr id="27" name="GRAPHIC: Tree BL">
            <a:extLst>
              <a:ext uri="{FF2B5EF4-FFF2-40B4-BE49-F238E27FC236}">
                <a16:creationId xmlns:a16="http://schemas.microsoft.com/office/drawing/2014/main" id="{472B7D01-FA39-18D0-A78C-BBAAF5029F2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 rot="1804031">
            <a:off x="289878" y="1310501"/>
            <a:ext cx="919769" cy="2858041"/>
          </a:xfrm>
          <a:prstGeom prst="rect">
            <a:avLst/>
          </a:prstGeom>
        </p:spPr>
      </p:pic>
      <p:pic>
        <p:nvPicPr>
          <p:cNvPr id="28" name="GRAPHIC: TR">
            <a:extLst>
              <a:ext uri="{FF2B5EF4-FFF2-40B4-BE49-F238E27FC236}">
                <a16:creationId xmlns:a16="http://schemas.microsoft.com/office/drawing/2014/main" id="{D46674F6-5B7B-F3D9-D6B0-C9742133CE5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 r="17931"/>
          <a:stretch>
            <a:fillRect/>
          </a:stretch>
        </p:blipFill>
        <p:spPr>
          <a:xfrm>
            <a:off x="2534285" y="-1440127"/>
            <a:ext cx="3225165" cy="4392429"/>
          </a:xfrm>
          <a:custGeom>
            <a:avLst/>
            <a:gdLst>
              <a:gd name="connsiteX0" fmla="*/ 0 w 6466804"/>
              <a:gd name="connsiteY0" fmla="*/ 0 h 7879701"/>
              <a:gd name="connsiteX1" fmla="*/ 6466804 w 6466804"/>
              <a:gd name="connsiteY1" fmla="*/ 0 h 7879701"/>
              <a:gd name="connsiteX2" fmla="*/ 6466804 w 6466804"/>
              <a:gd name="connsiteY2" fmla="*/ 7879701 h 7879701"/>
              <a:gd name="connsiteX3" fmla="*/ 4922512 w 6466804"/>
              <a:gd name="connsiteY3" fmla="*/ 7879701 h 7879701"/>
              <a:gd name="connsiteX4" fmla="*/ 4922512 w 6466804"/>
              <a:gd name="connsiteY4" fmla="*/ 1862396 h 7879701"/>
              <a:gd name="connsiteX5" fmla="*/ 0 w 6466804"/>
              <a:gd name="connsiteY5" fmla="*/ 1862396 h 7879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66804" h="7879701">
                <a:moveTo>
                  <a:pt x="0" y="0"/>
                </a:moveTo>
                <a:lnTo>
                  <a:pt x="6466804" y="0"/>
                </a:lnTo>
                <a:lnTo>
                  <a:pt x="6466804" y="7879701"/>
                </a:lnTo>
                <a:lnTo>
                  <a:pt x="4922512" y="7879701"/>
                </a:lnTo>
                <a:lnTo>
                  <a:pt x="4922512" y="1862396"/>
                </a:lnTo>
                <a:lnTo>
                  <a:pt x="0" y="1862396"/>
                </a:lnTo>
                <a:close/>
              </a:path>
            </a:pathLst>
          </a:custGeom>
        </p:spPr>
      </p:pic>
      <p:pic>
        <p:nvPicPr>
          <p:cNvPr id="29" name="GRAPHIC: TL">
            <a:extLst>
              <a:ext uri="{FF2B5EF4-FFF2-40B4-BE49-F238E27FC236}">
                <a16:creationId xmlns:a16="http://schemas.microsoft.com/office/drawing/2014/main" id="{E02C18B2-8424-27D7-96FF-14DE5FBC8E9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4420"/>
          <a:stretch>
            <a:fillRect/>
          </a:stretch>
        </p:blipFill>
        <p:spPr>
          <a:xfrm rot="19324413">
            <a:off x="-554378" y="-782638"/>
            <a:ext cx="3209949" cy="708316"/>
          </a:xfrm>
          <a:custGeom>
            <a:avLst/>
            <a:gdLst>
              <a:gd name="connsiteX0" fmla="*/ 7737005 w 7737005"/>
              <a:gd name="connsiteY0" fmla="*/ 0 h 1707271"/>
              <a:gd name="connsiteX1" fmla="*/ 7737005 w 7737005"/>
              <a:gd name="connsiteY1" fmla="*/ 1707271 h 1707271"/>
              <a:gd name="connsiteX2" fmla="*/ 0 w 7737005"/>
              <a:gd name="connsiteY2" fmla="*/ 1707271 h 1707271"/>
              <a:gd name="connsiteX3" fmla="*/ 1330340 w 7737005"/>
              <a:gd name="connsiteY3" fmla="*/ 0 h 1707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37005" h="1707271">
                <a:moveTo>
                  <a:pt x="7737005" y="0"/>
                </a:moveTo>
                <a:lnTo>
                  <a:pt x="7737005" y="1707271"/>
                </a:lnTo>
                <a:lnTo>
                  <a:pt x="0" y="1707271"/>
                </a:lnTo>
                <a:lnTo>
                  <a:pt x="1330340" y="0"/>
                </a:lnTo>
                <a:close/>
              </a:path>
            </a:pathLst>
          </a:custGeom>
        </p:spPr>
      </p:pic>
      <p:sp>
        <p:nvSpPr>
          <p:cNvPr id="2" name="TXT: Elegant Designs ...">
            <a:extLst>
              <a:ext uri="{FF2B5EF4-FFF2-40B4-BE49-F238E27FC236}">
                <a16:creationId xmlns:a16="http://schemas.microsoft.com/office/drawing/2014/main" id="{AFF5EC1C-C2FE-10CB-1C5C-9B7570C3E4A1}"/>
              </a:ext>
            </a:extLst>
          </p:cNvPr>
          <p:cNvSpPr txBox="1"/>
          <p:nvPr/>
        </p:nvSpPr>
        <p:spPr>
          <a:xfrm>
            <a:off x="815882" y="1391858"/>
            <a:ext cx="4127689" cy="7187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667"/>
              </a:lnSpc>
            </a:pPr>
            <a:r>
              <a:rPr lang="en-US" sz="2600" spc="-75" dirty="0">
                <a:latin typeface="Cinzel" pitchFamily="2" charset="0"/>
              </a:rPr>
              <a:t>elegant designs</a:t>
            </a:r>
          </a:p>
          <a:p>
            <a:pPr algn="ctr">
              <a:lnSpc>
                <a:spcPts val="2667"/>
              </a:lnSpc>
            </a:pPr>
            <a:r>
              <a:rPr lang="en-US" sz="2600" spc="-75" dirty="0">
                <a:latin typeface="Cinzel" pitchFamily="2" charset="0"/>
              </a:rPr>
              <a:t>at 40% off</a:t>
            </a:r>
          </a:p>
        </p:txBody>
      </p:sp>
      <p:sp>
        <p:nvSpPr>
          <p:cNvPr id="3" name="TXT: Sale">
            <a:extLst>
              <a:ext uri="{FF2B5EF4-FFF2-40B4-BE49-F238E27FC236}">
                <a16:creationId xmlns:a16="http://schemas.microsoft.com/office/drawing/2014/main" id="{35B0A805-5A41-5789-6713-74045F43D4AA}"/>
              </a:ext>
            </a:extLst>
          </p:cNvPr>
          <p:cNvSpPr txBox="1"/>
          <p:nvPr/>
        </p:nvSpPr>
        <p:spPr>
          <a:xfrm>
            <a:off x="800414" y="-586814"/>
            <a:ext cx="4158625" cy="2112758"/>
          </a:xfrm>
          <a:prstGeom prst="rect">
            <a:avLst/>
          </a:prstGeom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17734"/>
              </a:lnSpc>
              <a:spcBef>
                <a:spcPct val="0"/>
              </a:spcBef>
            </a:pPr>
            <a:r>
              <a:rPr lang="en-US" sz="9600" dirty="0">
                <a:solidFill>
                  <a:schemeClr val="tx1">
                    <a:lumMod val="75000"/>
                    <a:lumOff val="25000"/>
                  </a:schemeClr>
                </a:solidFill>
                <a:latin typeface="Limelight" panose="02000000000000000000" pitchFamily="2" charset="0"/>
                <a:ea typeface="Cormorant Unicase Light" pitchFamily="2" charset="0"/>
              </a:rPr>
              <a:t>SALE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 4">
            <a:extLst>
              <a:ext uri="{FF2B5EF4-FFF2-40B4-BE49-F238E27FC236}">
                <a16:creationId xmlns:a16="http://schemas.microsoft.com/office/drawing/2014/main" id="{74A29BBF-315A-955E-CAE7-195BBC90C7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" r="8"/>
          <a:stretch/>
        </p:blipFill>
        <p:spPr>
          <a:xfrm>
            <a:off x="864475" y="3234208"/>
            <a:ext cx="4030501" cy="4031111"/>
          </a:xfrm>
          <a:custGeom>
            <a:avLst/>
            <a:gdLst>
              <a:gd name="connsiteX0" fmla="*/ 0 w 7501267"/>
              <a:gd name="connsiteY0" fmla="*/ 0 h 7499633"/>
              <a:gd name="connsiteX1" fmla="*/ 7501267 w 7501267"/>
              <a:gd name="connsiteY1" fmla="*/ 0 h 7499633"/>
              <a:gd name="connsiteX2" fmla="*/ 7501267 w 7501267"/>
              <a:gd name="connsiteY2" fmla="*/ 7499633 h 7499633"/>
              <a:gd name="connsiteX3" fmla="*/ 0 w 7501267"/>
              <a:gd name="connsiteY3" fmla="*/ 7499633 h 749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01267" h="7499633">
                <a:moveTo>
                  <a:pt x="0" y="0"/>
                </a:moveTo>
                <a:lnTo>
                  <a:pt x="7501267" y="0"/>
                </a:lnTo>
                <a:lnTo>
                  <a:pt x="7501267" y="7499633"/>
                </a:lnTo>
                <a:lnTo>
                  <a:pt x="0" y="7499633"/>
                </a:lnTo>
                <a:close/>
              </a:path>
            </a:pathLst>
          </a:custGeom>
        </p:spPr>
      </p:pic>
      <p:pic>
        <p:nvPicPr>
          <p:cNvPr id="36" name="PIC 3" descr="A person wearing a dress and sunglasses&#10;&#10;Description automatically generated with low confidence">
            <a:extLst>
              <a:ext uri="{FF2B5EF4-FFF2-40B4-BE49-F238E27FC236}">
                <a16:creationId xmlns:a16="http://schemas.microsoft.com/office/drawing/2014/main" id="{969F204E-507E-29B2-A4A9-24956F41D1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" t="16933" b="16327"/>
          <a:stretch>
            <a:fillRect/>
          </a:stretch>
        </p:blipFill>
        <p:spPr>
          <a:xfrm>
            <a:off x="864171" y="3234208"/>
            <a:ext cx="4031111" cy="4031168"/>
          </a:xfrm>
          <a:custGeom>
            <a:avLst/>
            <a:gdLst>
              <a:gd name="connsiteX0" fmla="*/ 0 w 7501159"/>
              <a:gd name="connsiteY0" fmla="*/ 0 h 7501267"/>
              <a:gd name="connsiteX1" fmla="*/ 7501159 w 7501159"/>
              <a:gd name="connsiteY1" fmla="*/ 0 h 7501267"/>
              <a:gd name="connsiteX2" fmla="*/ 7501159 w 7501159"/>
              <a:gd name="connsiteY2" fmla="*/ 7501267 h 7501267"/>
              <a:gd name="connsiteX3" fmla="*/ 0 w 7501159"/>
              <a:gd name="connsiteY3" fmla="*/ 7501267 h 7501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01159" h="7501267">
                <a:moveTo>
                  <a:pt x="0" y="0"/>
                </a:moveTo>
                <a:lnTo>
                  <a:pt x="7501159" y="0"/>
                </a:lnTo>
                <a:lnTo>
                  <a:pt x="7501159" y="7501267"/>
                </a:lnTo>
                <a:lnTo>
                  <a:pt x="0" y="7501267"/>
                </a:lnTo>
                <a:close/>
              </a:path>
            </a:pathLst>
          </a:custGeom>
        </p:spPr>
      </p:pic>
      <p:sp>
        <p:nvSpPr>
          <p:cNvPr id="4" name="SHAPE: Cutout BG">
            <a:extLst>
              <a:ext uri="{FF2B5EF4-FFF2-40B4-BE49-F238E27FC236}">
                <a16:creationId xmlns:a16="http://schemas.microsoft.com/office/drawing/2014/main" id="{94B257C3-8C42-0187-5472-8C787797E7A3}"/>
              </a:ext>
            </a:extLst>
          </p:cNvPr>
          <p:cNvSpPr/>
          <p:nvPr/>
        </p:nvSpPr>
        <p:spPr>
          <a:xfrm>
            <a:off x="-275" y="-1439619"/>
            <a:ext cx="5760000" cy="11520000"/>
          </a:xfrm>
          <a:custGeom>
            <a:avLst/>
            <a:gdLst>
              <a:gd name="connsiteX0" fmla="*/ 648334 w 4320000"/>
              <a:gd name="connsiteY0" fmla="*/ 3505937 h 8640000"/>
              <a:gd name="connsiteX1" fmla="*/ 648334 w 4320000"/>
              <a:gd name="connsiteY1" fmla="*/ 6529313 h 8640000"/>
              <a:gd name="connsiteX2" fmla="*/ 3671667 w 4320000"/>
              <a:gd name="connsiteY2" fmla="*/ 6529313 h 8640000"/>
              <a:gd name="connsiteX3" fmla="*/ 3671667 w 4320000"/>
              <a:gd name="connsiteY3" fmla="*/ 3505937 h 8640000"/>
              <a:gd name="connsiteX4" fmla="*/ 0 w 4320000"/>
              <a:gd name="connsiteY4" fmla="*/ 0 h 8640000"/>
              <a:gd name="connsiteX5" fmla="*/ 4320000 w 4320000"/>
              <a:gd name="connsiteY5" fmla="*/ 0 h 8640000"/>
              <a:gd name="connsiteX6" fmla="*/ 4320000 w 4320000"/>
              <a:gd name="connsiteY6" fmla="*/ 8640000 h 8640000"/>
              <a:gd name="connsiteX7" fmla="*/ 0 w 4320000"/>
              <a:gd name="connsiteY7" fmla="*/ 8640000 h 86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20000" h="8640000">
                <a:moveTo>
                  <a:pt x="648334" y="3505937"/>
                </a:moveTo>
                <a:lnTo>
                  <a:pt x="648334" y="6529313"/>
                </a:lnTo>
                <a:lnTo>
                  <a:pt x="3671667" y="6529313"/>
                </a:lnTo>
                <a:lnTo>
                  <a:pt x="3671667" y="3505937"/>
                </a:lnTo>
                <a:close/>
                <a:moveTo>
                  <a:pt x="0" y="0"/>
                </a:moveTo>
                <a:lnTo>
                  <a:pt x="4320000" y="0"/>
                </a:lnTo>
                <a:lnTo>
                  <a:pt x="4320000" y="8640000"/>
                </a:lnTo>
                <a:lnTo>
                  <a:pt x="0" y="8640000"/>
                </a:lnTo>
                <a:close/>
              </a:path>
            </a:pathLst>
          </a:custGeom>
          <a:solidFill>
            <a:srgbClr val="EBE9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209" dirty="0"/>
          </a:p>
        </p:txBody>
      </p:sp>
      <p:sp>
        <p:nvSpPr>
          <p:cNvPr id="5" name="SHAPE: CTA BG">
            <a:extLst>
              <a:ext uri="{FF2B5EF4-FFF2-40B4-BE49-F238E27FC236}">
                <a16:creationId xmlns:a16="http://schemas.microsoft.com/office/drawing/2014/main" id="{4949A508-1F21-31CA-CE19-A75E27BA0E9E}"/>
              </a:ext>
            </a:extLst>
          </p:cNvPr>
          <p:cNvSpPr/>
          <p:nvPr/>
        </p:nvSpPr>
        <p:spPr>
          <a:xfrm>
            <a:off x="863725" y="7180070"/>
            <a:ext cx="4032000" cy="652656"/>
          </a:xfrm>
          <a:custGeom>
            <a:avLst/>
            <a:gdLst/>
            <a:ahLst/>
            <a:cxnLst/>
            <a:rect l="l" t="t" r="r" b="b"/>
            <a:pathLst>
              <a:path w="3784600" h="889000">
                <a:moveTo>
                  <a:pt x="0" y="0"/>
                </a:moveTo>
                <a:lnTo>
                  <a:pt x="3784600" y="0"/>
                </a:lnTo>
                <a:lnTo>
                  <a:pt x="3784600" y="889000"/>
                </a:lnTo>
                <a:lnTo>
                  <a:pt x="0" y="889000"/>
                </a:lnTo>
                <a:close/>
              </a:path>
            </a:pathLst>
          </a:custGeom>
          <a:solidFill>
            <a:schemeClr val="bg1"/>
          </a:solidFill>
        </p:spPr>
        <p:txBody>
          <a:bodyPr/>
          <a:lstStyle/>
          <a:p>
            <a:endParaRPr lang="en-IN" sz="1209"/>
          </a:p>
        </p:txBody>
      </p:sp>
      <p:grpSp>
        <p:nvGrpSpPr>
          <p:cNvPr id="6" name="GROUP: Shop Now">
            <a:extLst>
              <a:ext uri="{FF2B5EF4-FFF2-40B4-BE49-F238E27FC236}">
                <a16:creationId xmlns:a16="http://schemas.microsoft.com/office/drawing/2014/main" id="{4B940AD3-60B5-0143-6499-D964CA13ECB8}"/>
              </a:ext>
            </a:extLst>
          </p:cNvPr>
          <p:cNvGrpSpPr/>
          <p:nvPr/>
        </p:nvGrpSpPr>
        <p:grpSpPr>
          <a:xfrm>
            <a:off x="1811892" y="7397518"/>
            <a:ext cx="2135668" cy="299067"/>
            <a:chOff x="1699022" y="6935144"/>
            <a:chExt cx="2002630" cy="280437"/>
          </a:xfrm>
        </p:grpSpPr>
        <p:sp>
          <p:nvSpPr>
            <p:cNvPr id="20" name="TXT: Shop Now">
              <a:extLst>
                <a:ext uri="{FF2B5EF4-FFF2-40B4-BE49-F238E27FC236}">
                  <a16:creationId xmlns:a16="http://schemas.microsoft.com/office/drawing/2014/main" id="{8DE54213-D624-7A74-699F-8D5818CF297B}"/>
                </a:ext>
              </a:extLst>
            </p:cNvPr>
            <p:cNvSpPr txBox="1"/>
            <p:nvPr/>
          </p:nvSpPr>
          <p:spPr>
            <a:xfrm>
              <a:off x="2156221" y="6940094"/>
              <a:ext cx="1545431" cy="2500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733" spc="213" dirty="0">
                  <a:latin typeface="Allerta Stencil" pitchFamily="2" charset="0"/>
                </a:rPr>
                <a:t>SHOP NOW</a:t>
              </a:r>
            </a:p>
          </p:txBody>
        </p:sp>
        <p:pic>
          <p:nvPicPr>
            <p:cNvPr id="21" name="GRAPHIC: Cart">
              <a:extLst>
                <a:ext uri="{FF2B5EF4-FFF2-40B4-BE49-F238E27FC236}">
                  <a16:creationId xmlns:a16="http://schemas.microsoft.com/office/drawing/2014/main" id="{ECDDB15B-4D76-A09E-C60D-9F6065FE1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>
              <a:off x="1699022" y="6935144"/>
              <a:ext cx="480029" cy="280437"/>
            </a:xfrm>
            <a:prstGeom prst="rect">
              <a:avLst/>
            </a:prstGeom>
          </p:spPr>
        </p:pic>
      </p:grpSp>
      <p:sp>
        <p:nvSpPr>
          <p:cNvPr id="22" name="SHAPE: Website Address BG">
            <a:extLst>
              <a:ext uri="{FF2B5EF4-FFF2-40B4-BE49-F238E27FC236}">
                <a16:creationId xmlns:a16="http://schemas.microsoft.com/office/drawing/2014/main" id="{4FA1DC99-1CD6-0C37-7385-F21876E16590}"/>
              </a:ext>
            </a:extLst>
          </p:cNvPr>
          <p:cNvSpPr/>
          <p:nvPr/>
        </p:nvSpPr>
        <p:spPr>
          <a:xfrm>
            <a:off x="863725" y="2735450"/>
            <a:ext cx="4032000" cy="614264"/>
          </a:xfrm>
          <a:custGeom>
            <a:avLst/>
            <a:gdLst/>
            <a:ahLst/>
            <a:cxnLst/>
            <a:rect l="l" t="t" r="r" b="b"/>
            <a:pathLst>
              <a:path w="3784600" h="889000">
                <a:moveTo>
                  <a:pt x="0" y="0"/>
                </a:moveTo>
                <a:lnTo>
                  <a:pt x="3784600" y="0"/>
                </a:lnTo>
                <a:lnTo>
                  <a:pt x="3784600" y="889000"/>
                </a:lnTo>
                <a:lnTo>
                  <a:pt x="0" y="889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IN" sz="1209"/>
          </a:p>
        </p:txBody>
      </p:sp>
      <p:sp>
        <p:nvSpPr>
          <p:cNvPr id="23" name="TXT: Web Address">
            <a:extLst>
              <a:ext uri="{FF2B5EF4-FFF2-40B4-BE49-F238E27FC236}">
                <a16:creationId xmlns:a16="http://schemas.microsoft.com/office/drawing/2014/main" id="{E16EC36E-E1C1-FA03-D347-346D37205901}"/>
              </a:ext>
            </a:extLst>
          </p:cNvPr>
          <p:cNvSpPr txBox="1"/>
          <p:nvPr/>
        </p:nvSpPr>
        <p:spPr>
          <a:xfrm>
            <a:off x="960150" y="2907390"/>
            <a:ext cx="3839153" cy="266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1733" spc="320" dirty="0">
                <a:latin typeface="Allerta Stencil" pitchFamily="2" charset="0"/>
              </a:rPr>
              <a:t>WWW.YOURSHOP.CO</a:t>
            </a:r>
          </a:p>
        </p:txBody>
      </p:sp>
      <p:pic>
        <p:nvPicPr>
          <p:cNvPr id="24" name="GRAPHIC: BM">
            <a:extLst>
              <a:ext uri="{FF2B5EF4-FFF2-40B4-BE49-F238E27FC236}">
                <a16:creationId xmlns:a16="http://schemas.microsoft.com/office/drawing/2014/main" id="{E44F6C8D-7E56-AC2C-659E-D367CB41E94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2440311" flipV="1">
            <a:off x="2342908" y="8561128"/>
            <a:ext cx="3262536" cy="3258260"/>
          </a:xfrm>
          <a:custGeom>
            <a:avLst/>
            <a:gdLst>
              <a:gd name="connsiteX0" fmla="*/ 0 w 5672175"/>
              <a:gd name="connsiteY0" fmla="*/ 651775 h 5664742"/>
              <a:gd name="connsiteX1" fmla="*/ 5672174 w 5672175"/>
              <a:gd name="connsiteY1" fmla="*/ 5525768 h 5664742"/>
              <a:gd name="connsiteX2" fmla="*/ 5672174 w 5672175"/>
              <a:gd name="connsiteY2" fmla="*/ 5664741 h 5664742"/>
              <a:gd name="connsiteX3" fmla="*/ 0 w 5672175"/>
              <a:gd name="connsiteY3" fmla="*/ 5664742 h 5664742"/>
              <a:gd name="connsiteX4" fmla="*/ 5672175 w 5672175"/>
              <a:gd name="connsiteY4" fmla="*/ 1 h 5664742"/>
              <a:gd name="connsiteX5" fmla="*/ 5672174 w 5672175"/>
              <a:gd name="connsiteY5" fmla="*/ 134016 h 5664742"/>
              <a:gd name="connsiteX6" fmla="*/ 5516212 w 5672175"/>
              <a:gd name="connsiteY6" fmla="*/ 0 h 566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72175" h="5664742">
                <a:moveTo>
                  <a:pt x="0" y="651775"/>
                </a:moveTo>
                <a:lnTo>
                  <a:pt x="5672174" y="5525768"/>
                </a:lnTo>
                <a:lnTo>
                  <a:pt x="5672174" y="5664741"/>
                </a:lnTo>
                <a:lnTo>
                  <a:pt x="0" y="5664742"/>
                </a:lnTo>
                <a:close/>
                <a:moveTo>
                  <a:pt x="5672175" y="1"/>
                </a:moveTo>
                <a:lnTo>
                  <a:pt x="5672174" y="134016"/>
                </a:lnTo>
                <a:lnTo>
                  <a:pt x="5516212" y="0"/>
                </a:lnTo>
                <a:close/>
              </a:path>
            </a:pathLst>
          </a:custGeom>
        </p:spPr>
      </p:pic>
      <p:pic>
        <p:nvPicPr>
          <p:cNvPr id="25" name="GRAPHIC: BL">
            <a:extLst>
              <a:ext uri="{FF2B5EF4-FFF2-40B4-BE49-F238E27FC236}">
                <a16:creationId xmlns:a16="http://schemas.microsoft.com/office/drawing/2014/main" id="{6CD31830-093D-1BA3-C867-BB0FB7223C4F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5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t="41022" r="14229"/>
          <a:stretch>
            <a:fillRect/>
          </a:stretch>
        </p:blipFill>
        <p:spPr>
          <a:xfrm rot="12141327">
            <a:off x="-315666" y="8910572"/>
            <a:ext cx="1627916" cy="1373477"/>
          </a:xfrm>
          <a:custGeom>
            <a:avLst/>
            <a:gdLst>
              <a:gd name="connsiteX0" fmla="*/ 3347489 w 3347489"/>
              <a:gd name="connsiteY0" fmla="*/ 2824290 h 2824290"/>
              <a:gd name="connsiteX1" fmla="*/ 0 w 3347489"/>
              <a:gd name="connsiteY1" fmla="*/ 2824290 h 2824290"/>
              <a:gd name="connsiteX2" fmla="*/ 0 w 3347489"/>
              <a:gd name="connsiteY2" fmla="*/ 899003 h 2824290"/>
              <a:gd name="connsiteX3" fmla="*/ 2185969 w 3347489"/>
              <a:gd name="connsiteY3" fmla="*/ 0 h 2824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7489" h="2824290">
                <a:moveTo>
                  <a:pt x="3347489" y="2824290"/>
                </a:moveTo>
                <a:lnTo>
                  <a:pt x="0" y="2824290"/>
                </a:lnTo>
                <a:lnTo>
                  <a:pt x="0" y="899003"/>
                </a:lnTo>
                <a:lnTo>
                  <a:pt x="2185969" y="0"/>
                </a:lnTo>
                <a:close/>
              </a:path>
            </a:pathLst>
          </a:custGeom>
        </p:spPr>
      </p:pic>
      <p:pic>
        <p:nvPicPr>
          <p:cNvPr id="26" name="GRAPHIC: Bubbles BL">
            <a:extLst>
              <a:ext uri="{FF2B5EF4-FFF2-40B4-BE49-F238E27FC236}">
                <a16:creationId xmlns:a16="http://schemas.microsoft.com/office/drawing/2014/main" id="{B2788890-DCC8-EE80-3B57-CB0B30CAFF3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t="12039"/>
          <a:stretch>
            <a:fillRect/>
          </a:stretch>
        </p:blipFill>
        <p:spPr>
          <a:xfrm rot="17064487">
            <a:off x="-735477" y="7398024"/>
            <a:ext cx="2047905" cy="1130356"/>
          </a:xfrm>
          <a:custGeom>
            <a:avLst/>
            <a:gdLst>
              <a:gd name="connsiteX0" fmla="*/ 3120933 w 3120933"/>
              <a:gd name="connsiteY0" fmla="*/ 0 h 1722623"/>
              <a:gd name="connsiteX1" fmla="*/ 3120933 w 3120933"/>
              <a:gd name="connsiteY1" fmla="*/ 1722623 h 1722623"/>
              <a:gd name="connsiteX2" fmla="*/ 0 w 3120933"/>
              <a:gd name="connsiteY2" fmla="*/ 1722623 h 1722623"/>
              <a:gd name="connsiteX3" fmla="*/ 0 w 3120933"/>
              <a:gd name="connsiteY3" fmla="*/ 801790 h 1722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0933" h="1722623">
                <a:moveTo>
                  <a:pt x="3120933" y="0"/>
                </a:moveTo>
                <a:lnTo>
                  <a:pt x="3120933" y="1722623"/>
                </a:lnTo>
                <a:lnTo>
                  <a:pt x="0" y="1722623"/>
                </a:lnTo>
                <a:lnTo>
                  <a:pt x="0" y="801790"/>
                </a:lnTo>
                <a:close/>
              </a:path>
            </a:pathLst>
          </a:custGeom>
        </p:spPr>
      </p:pic>
      <p:pic>
        <p:nvPicPr>
          <p:cNvPr id="27" name="GRAPHIC: Tree BL">
            <a:extLst>
              <a:ext uri="{FF2B5EF4-FFF2-40B4-BE49-F238E27FC236}">
                <a16:creationId xmlns:a16="http://schemas.microsoft.com/office/drawing/2014/main" id="{B75FA505-B462-7887-04DB-B9FC01F6CAA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 rot="1804031">
            <a:off x="289878" y="1310501"/>
            <a:ext cx="919769" cy="2858041"/>
          </a:xfrm>
          <a:prstGeom prst="rect">
            <a:avLst/>
          </a:prstGeom>
        </p:spPr>
      </p:pic>
      <p:pic>
        <p:nvPicPr>
          <p:cNvPr id="28" name="GRAPHIC: TR">
            <a:extLst>
              <a:ext uri="{FF2B5EF4-FFF2-40B4-BE49-F238E27FC236}">
                <a16:creationId xmlns:a16="http://schemas.microsoft.com/office/drawing/2014/main" id="{FCDCC8E3-CAF8-B4C3-951D-F8FBB39ED29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 r="17931"/>
          <a:stretch>
            <a:fillRect/>
          </a:stretch>
        </p:blipFill>
        <p:spPr>
          <a:xfrm>
            <a:off x="2534285" y="-1440127"/>
            <a:ext cx="3225165" cy="4392429"/>
          </a:xfrm>
          <a:custGeom>
            <a:avLst/>
            <a:gdLst>
              <a:gd name="connsiteX0" fmla="*/ 0 w 6466804"/>
              <a:gd name="connsiteY0" fmla="*/ 0 h 7879701"/>
              <a:gd name="connsiteX1" fmla="*/ 6466804 w 6466804"/>
              <a:gd name="connsiteY1" fmla="*/ 0 h 7879701"/>
              <a:gd name="connsiteX2" fmla="*/ 6466804 w 6466804"/>
              <a:gd name="connsiteY2" fmla="*/ 7879701 h 7879701"/>
              <a:gd name="connsiteX3" fmla="*/ 4922512 w 6466804"/>
              <a:gd name="connsiteY3" fmla="*/ 7879701 h 7879701"/>
              <a:gd name="connsiteX4" fmla="*/ 4922512 w 6466804"/>
              <a:gd name="connsiteY4" fmla="*/ 1862396 h 7879701"/>
              <a:gd name="connsiteX5" fmla="*/ 0 w 6466804"/>
              <a:gd name="connsiteY5" fmla="*/ 1862396 h 7879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66804" h="7879701">
                <a:moveTo>
                  <a:pt x="0" y="0"/>
                </a:moveTo>
                <a:lnTo>
                  <a:pt x="6466804" y="0"/>
                </a:lnTo>
                <a:lnTo>
                  <a:pt x="6466804" y="7879701"/>
                </a:lnTo>
                <a:lnTo>
                  <a:pt x="4922512" y="7879701"/>
                </a:lnTo>
                <a:lnTo>
                  <a:pt x="4922512" y="1862396"/>
                </a:lnTo>
                <a:lnTo>
                  <a:pt x="0" y="1862396"/>
                </a:lnTo>
                <a:close/>
              </a:path>
            </a:pathLst>
          </a:custGeom>
        </p:spPr>
      </p:pic>
      <p:pic>
        <p:nvPicPr>
          <p:cNvPr id="29" name="GRAPHIC: TL">
            <a:extLst>
              <a:ext uri="{FF2B5EF4-FFF2-40B4-BE49-F238E27FC236}">
                <a16:creationId xmlns:a16="http://schemas.microsoft.com/office/drawing/2014/main" id="{F72E85D8-AD71-ECAE-6379-B3ADCBC9822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4420"/>
          <a:stretch>
            <a:fillRect/>
          </a:stretch>
        </p:blipFill>
        <p:spPr>
          <a:xfrm rot="19324413">
            <a:off x="-554378" y="-782638"/>
            <a:ext cx="3209949" cy="708316"/>
          </a:xfrm>
          <a:custGeom>
            <a:avLst/>
            <a:gdLst>
              <a:gd name="connsiteX0" fmla="*/ 7737005 w 7737005"/>
              <a:gd name="connsiteY0" fmla="*/ 0 h 1707271"/>
              <a:gd name="connsiteX1" fmla="*/ 7737005 w 7737005"/>
              <a:gd name="connsiteY1" fmla="*/ 1707271 h 1707271"/>
              <a:gd name="connsiteX2" fmla="*/ 0 w 7737005"/>
              <a:gd name="connsiteY2" fmla="*/ 1707271 h 1707271"/>
              <a:gd name="connsiteX3" fmla="*/ 1330340 w 7737005"/>
              <a:gd name="connsiteY3" fmla="*/ 0 h 1707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37005" h="1707271">
                <a:moveTo>
                  <a:pt x="7737005" y="0"/>
                </a:moveTo>
                <a:lnTo>
                  <a:pt x="7737005" y="1707271"/>
                </a:lnTo>
                <a:lnTo>
                  <a:pt x="0" y="1707271"/>
                </a:lnTo>
                <a:lnTo>
                  <a:pt x="1330340" y="0"/>
                </a:lnTo>
                <a:close/>
              </a:path>
            </a:pathLst>
          </a:custGeom>
        </p:spPr>
      </p:pic>
      <p:sp>
        <p:nvSpPr>
          <p:cNvPr id="2" name="TXT: Elegant Designs ...">
            <a:extLst>
              <a:ext uri="{FF2B5EF4-FFF2-40B4-BE49-F238E27FC236}">
                <a16:creationId xmlns:a16="http://schemas.microsoft.com/office/drawing/2014/main" id="{6A2BDA58-3B15-872D-9AB2-02057BA57FE6}"/>
              </a:ext>
            </a:extLst>
          </p:cNvPr>
          <p:cNvSpPr txBox="1"/>
          <p:nvPr/>
        </p:nvSpPr>
        <p:spPr>
          <a:xfrm>
            <a:off x="815882" y="1391858"/>
            <a:ext cx="4127689" cy="7187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667"/>
              </a:lnSpc>
            </a:pPr>
            <a:r>
              <a:rPr lang="en-US" sz="2600" spc="-75" dirty="0">
                <a:latin typeface="Cinzel" pitchFamily="2" charset="0"/>
              </a:rPr>
              <a:t>elegant designs</a:t>
            </a:r>
          </a:p>
          <a:p>
            <a:pPr algn="ctr">
              <a:lnSpc>
                <a:spcPts val="2667"/>
              </a:lnSpc>
            </a:pPr>
            <a:r>
              <a:rPr lang="en-US" sz="2600" spc="-75" dirty="0">
                <a:latin typeface="Cinzel" pitchFamily="2" charset="0"/>
              </a:rPr>
              <a:t>at 40% off</a:t>
            </a:r>
          </a:p>
        </p:txBody>
      </p:sp>
      <p:sp>
        <p:nvSpPr>
          <p:cNvPr id="3" name="TXT: Sale">
            <a:extLst>
              <a:ext uri="{FF2B5EF4-FFF2-40B4-BE49-F238E27FC236}">
                <a16:creationId xmlns:a16="http://schemas.microsoft.com/office/drawing/2014/main" id="{642A9214-7E37-D2B4-8195-54BE47CB7B2B}"/>
              </a:ext>
            </a:extLst>
          </p:cNvPr>
          <p:cNvSpPr txBox="1"/>
          <p:nvPr/>
        </p:nvSpPr>
        <p:spPr>
          <a:xfrm>
            <a:off x="800414" y="-586814"/>
            <a:ext cx="4158625" cy="2112758"/>
          </a:xfrm>
          <a:prstGeom prst="rect">
            <a:avLst/>
          </a:prstGeom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17734"/>
              </a:lnSpc>
              <a:spcBef>
                <a:spcPct val="0"/>
              </a:spcBef>
            </a:pPr>
            <a:r>
              <a:rPr lang="en-US" sz="9600" dirty="0">
                <a:solidFill>
                  <a:schemeClr val="tx1">
                    <a:lumMod val="75000"/>
                    <a:lumOff val="25000"/>
                  </a:schemeClr>
                </a:solidFill>
                <a:latin typeface="Limelight" panose="02000000000000000000" pitchFamily="2" charset="0"/>
                <a:ea typeface="Cormorant Unicase Light" pitchFamily="2" charset="0"/>
              </a:rPr>
              <a:t>SALE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 1">
            <a:extLst>
              <a:ext uri="{FF2B5EF4-FFF2-40B4-BE49-F238E27FC236}">
                <a16:creationId xmlns:a16="http://schemas.microsoft.com/office/drawing/2014/main" id="{8D88CB3A-2E43-708D-E788-2D91BBED9D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"/>
          <a:stretch/>
        </p:blipFill>
        <p:spPr>
          <a:xfrm>
            <a:off x="864199" y="3234208"/>
            <a:ext cx="4031055" cy="4031111"/>
          </a:xfrm>
          <a:custGeom>
            <a:avLst/>
            <a:gdLst>
              <a:gd name="connsiteX0" fmla="*/ 0 w 7501159"/>
              <a:gd name="connsiteY0" fmla="*/ 0 h 7501267"/>
              <a:gd name="connsiteX1" fmla="*/ 7501159 w 7501159"/>
              <a:gd name="connsiteY1" fmla="*/ 0 h 7501267"/>
              <a:gd name="connsiteX2" fmla="*/ 7501159 w 7501159"/>
              <a:gd name="connsiteY2" fmla="*/ 7501267 h 7501267"/>
              <a:gd name="connsiteX3" fmla="*/ 0 w 7501159"/>
              <a:gd name="connsiteY3" fmla="*/ 7501267 h 7501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01159" h="7501267">
                <a:moveTo>
                  <a:pt x="0" y="0"/>
                </a:moveTo>
                <a:lnTo>
                  <a:pt x="7501159" y="0"/>
                </a:lnTo>
                <a:lnTo>
                  <a:pt x="7501159" y="7501267"/>
                </a:lnTo>
                <a:lnTo>
                  <a:pt x="0" y="7501267"/>
                </a:lnTo>
                <a:close/>
              </a:path>
            </a:pathLst>
          </a:custGeom>
        </p:spPr>
      </p:pic>
      <p:pic>
        <p:nvPicPr>
          <p:cNvPr id="36" name="PIC 4">
            <a:extLst>
              <a:ext uri="{FF2B5EF4-FFF2-40B4-BE49-F238E27FC236}">
                <a16:creationId xmlns:a16="http://schemas.microsoft.com/office/drawing/2014/main" id="{0D3397FD-6B70-DF16-E9D4-EA3D3EBC92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" r="8"/>
          <a:stretch/>
        </p:blipFill>
        <p:spPr>
          <a:xfrm>
            <a:off x="864475" y="3234208"/>
            <a:ext cx="4030501" cy="4031111"/>
          </a:xfrm>
          <a:custGeom>
            <a:avLst/>
            <a:gdLst>
              <a:gd name="connsiteX0" fmla="*/ 0 w 7501267"/>
              <a:gd name="connsiteY0" fmla="*/ 0 h 7499633"/>
              <a:gd name="connsiteX1" fmla="*/ 7501267 w 7501267"/>
              <a:gd name="connsiteY1" fmla="*/ 0 h 7499633"/>
              <a:gd name="connsiteX2" fmla="*/ 7501267 w 7501267"/>
              <a:gd name="connsiteY2" fmla="*/ 7499633 h 7499633"/>
              <a:gd name="connsiteX3" fmla="*/ 0 w 7501267"/>
              <a:gd name="connsiteY3" fmla="*/ 7499633 h 749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01267" h="7499633">
                <a:moveTo>
                  <a:pt x="0" y="0"/>
                </a:moveTo>
                <a:lnTo>
                  <a:pt x="7501267" y="0"/>
                </a:lnTo>
                <a:lnTo>
                  <a:pt x="7501267" y="7499633"/>
                </a:lnTo>
                <a:lnTo>
                  <a:pt x="0" y="7499633"/>
                </a:lnTo>
                <a:close/>
              </a:path>
            </a:pathLst>
          </a:custGeom>
        </p:spPr>
      </p:pic>
      <p:sp>
        <p:nvSpPr>
          <p:cNvPr id="4" name="SHAPE: Cutout BG">
            <a:extLst>
              <a:ext uri="{FF2B5EF4-FFF2-40B4-BE49-F238E27FC236}">
                <a16:creationId xmlns:a16="http://schemas.microsoft.com/office/drawing/2014/main" id="{1588356B-4625-E928-0450-3039C3D56409}"/>
              </a:ext>
            </a:extLst>
          </p:cNvPr>
          <p:cNvSpPr/>
          <p:nvPr/>
        </p:nvSpPr>
        <p:spPr>
          <a:xfrm>
            <a:off x="-275" y="-1439619"/>
            <a:ext cx="5760000" cy="11520000"/>
          </a:xfrm>
          <a:custGeom>
            <a:avLst/>
            <a:gdLst>
              <a:gd name="connsiteX0" fmla="*/ 648334 w 4320000"/>
              <a:gd name="connsiteY0" fmla="*/ 3505937 h 8640000"/>
              <a:gd name="connsiteX1" fmla="*/ 648334 w 4320000"/>
              <a:gd name="connsiteY1" fmla="*/ 6529313 h 8640000"/>
              <a:gd name="connsiteX2" fmla="*/ 3671667 w 4320000"/>
              <a:gd name="connsiteY2" fmla="*/ 6529313 h 8640000"/>
              <a:gd name="connsiteX3" fmla="*/ 3671667 w 4320000"/>
              <a:gd name="connsiteY3" fmla="*/ 3505937 h 8640000"/>
              <a:gd name="connsiteX4" fmla="*/ 0 w 4320000"/>
              <a:gd name="connsiteY4" fmla="*/ 0 h 8640000"/>
              <a:gd name="connsiteX5" fmla="*/ 4320000 w 4320000"/>
              <a:gd name="connsiteY5" fmla="*/ 0 h 8640000"/>
              <a:gd name="connsiteX6" fmla="*/ 4320000 w 4320000"/>
              <a:gd name="connsiteY6" fmla="*/ 8640000 h 8640000"/>
              <a:gd name="connsiteX7" fmla="*/ 0 w 4320000"/>
              <a:gd name="connsiteY7" fmla="*/ 8640000 h 86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20000" h="8640000">
                <a:moveTo>
                  <a:pt x="648334" y="3505937"/>
                </a:moveTo>
                <a:lnTo>
                  <a:pt x="648334" y="6529313"/>
                </a:lnTo>
                <a:lnTo>
                  <a:pt x="3671667" y="6529313"/>
                </a:lnTo>
                <a:lnTo>
                  <a:pt x="3671667" y="3505937"/>
                </a:lnTo>
                <a:close/>
                <a:moveTo>
                  <a:pt x="0" y="0"/>
                </a:moveTo>
                <a:lnTo>
                  <a:pt x="4320000" y="0"/>
                </a:lnTo>
                <a:lnTo>
                  <a:pt x="4320000" y="8640000"/>
                </a:lnTo>
                <a:lnTo>
                  <a:pt x="0" y="8640000"/>
                </a:lnTo>
                <a:close/>
              </a:path>
            </a:pathLst>
          </a:custGeom>
          <a:solidFill>
            <a:srgbClr val="EBE9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209" dirty="0"/>
          </a:p>
        </p:txBody>
      </p:sp>
      <p:sp>
        <p:nvSpPr>
          <p:cNvPr id="5" name="SHAPE: CTA BG">
            <a:extLst>
              <a:ext uri="{FF2B5EF4-FFF2-40B4-BE49-F238E27FC236}">
                <a16:creationId xmlns:a16="http://schemas.microsoft.com/office/drawing/2014/main" id="{CD4FFBDD-97A8-A73B-DCAB-F8F7E04D451D}"/>
              </a:ext>
            </a:extLst>
          </p:cNvPr>
          <p:cNvSpPr/>
          <p:nvPr/>
        </p:nvSpPr>
        <p:spPr>
          <a:xfrm>
            <a:off x="863725" y="7180070"/>
            <a:ext cx="4032000" cy="652656"/>
          </a:xfrm>
          <a:custGeom>
            <a:avLst/>
            <a:gdLst/>
            <a:ahLst/>
            <a:cxnLst/>
            <a:rect l="l" t="t" r="r" b="b"/>
            <a:pathLst>
              <a:path w="3784600" h="889000">
                <a:moveTo>
                  <a:pt x="0" y="0"/>
                </a:moveTo>
                <a:lnTo>
                  <a:pt x="3784600" y="0"/>
                </a:lnTo>
                <a:lnTo>
                  <a:pt x="3784600" y="889000"/>
                </a:lnTo>
                <a:lnTo>
                  <a:pt x="0" y="889000"/>
                </a:lnTo>
                <a:close/>
              </a:path>
            </a:pathLst>
          </a:custGeom>
          <a:solidFill>
            <a:schemeClr val="bg1"/>
          </a:solidFill>
        </p:spPr>
        <p:txBody>
          <a:bodyPr/>
          <a:lstStyle/>
          <a:p>
            <a:endParaRPr lang="en-IN" sz="1209"/>
          </a:p>
        </p:txBody>
      </p:sp>
      <p:grpSp>
        <p:nvGrpSpPr>
          <p:cNvPr id="6" name="GROUP: Shop Now">
            <a:extLst>
              <a:ext uri="{FF2B5EF4-FFF2-40B4-BE49-F238E27FC236}">
                <a16:creationId xmlns:a16="http://schemas.microsoft.com/office/drawing/2014/main" id="{1C58E935-AA3E-9743-C197-6EAECB1D8316}"/>
              </a:ext>
            </a:extLst>
          </p:cNvPr>
          <p:cNvGrpSpPr/>
          <p:nvPr/>
        </p:nvGrpSpPr>
        <p:grpSpPr>
          <a:xfrm>
            <a:off x="1811892" y="7397518"/>
            <a:ext cx="2135668" cy="299067"/>
            <a:chOff x="1699022" y="6935144"/>
            <a:chExt cx="2002630" cy="280437"/>
          </a:xfrm>
        </p:grpSpPr>
        <p:sp>
          <p:nvSpPr>
            <p:cNvPr id="20" name="TXT: Shop Now">
              <a:extLst>
                <a:ext uri="{FF2B5EF4-FFF2-40B4-BE49-F238E27FC236}">
                  <a16:creationId xmlns:a16="http://schemas.microsoft.com/office/drawing/2014/main" id="{AB37BA0E-49BC-EA29-A98C-FF16AC9DFA00}"/>
                </a:ext>
              </a:extLst>
            </p:cNvPr>
            <p:cNvSpPr txBox="1"/>
            <p:nvPr/>
          </p:nvSpPr>
          <p:spPr>
            <a:xfrm>
              <a:off x="2156221" y="6940094"/>
              <a:ext cx="1545431" cy="2500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733" spc="213" dirty="0">
                  <a:latin typeface="Allerta Stencil" pitchFamily="2" charset="0"/>
                </a:rPr>
                <a:t>SHOP NOW</a:t>
              </a:r>
            </a:p>
          </p:txBody>
        </p:sp>
        <p:pic>
          <p:nvPicPr>
            <p:cNvPr id="21" name="GRAPHIC: Cart">
              <a:extLst>
                <a:ext uri="{FF2B5EF4-FFF2-40B4-BE49-F238E27FC236}">
                  <a16:creationId xmlns:a16="http://schemas.microsoft.com/office/drawing/2014/main" id="{8B2A5D8C-BC75-A5C1-C581-0A26329586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>
              <a:off x="1699022" y="6935144"/>
              <a:ext cx="480029" cy="280437"/>
            </a:xfrm>
            <a:prstGeom prst="rect">
              <a:avLst/>
            </a:prstGeom>
          </p:spPr>
        </p:pic>
      </p:grpSp>
      <p:sp>
        <p:nvSpPr>
          <p:cNvPr id="22" name="SHAPE: Website Address BG">
            <a:extLst>
              <a:ext uri="{FF2B5EF4-FFF2-40B4-BE49-F238E27FC236}">
                <a16:creationId xmlns:a16="http://schemas.microsoft.com/office/drawing/2014/main" id="{BBA77862-9948-C4BB-6FAC-95327DD56296}"/>
              </a:ext>
            </a:extLst>
          </p:cNvPr>
          <p:cNvSpPr/>
          <p:nvPr/>
        </p:nvSpPr>
        <p:spPr>
          <a:xfrm>
            <a:off x="863725" y="2735450"/>
            <a:ext cx="4032000" cy="614264"/>
          </a:xfrm>
          <a:custGeom>
            <a:avLst/>
            <a:gdLst/>
            <a:ahLst/>
            <a:cxnLst/>
            <a:rect l="l" t="t" r="r" b="b"/>
            <a:pathLst>
              <a:path w="3784600" h="889000">
                <a:moveTo>
                  <a:pt x="0" y="0"/>
                </a:moveTo>
                <a:lnTo>
                  <a:pt x="3784600" y="0"/>
                </a:lnTo>
                <a:lnTo>
                  <a:pt x="3784600" y="889000"/>
                </a:lnTo>
                <a:lnTo>
                  <a:pt x="0" y="889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IN" sz="1209"/>
          </a:p>
        </p:txBody>
      </p:sp>
      <p:sp>
        <p:nvSpPr>
          <p:cNvPr id="23" name="TXT: Web Address">
            <a:extLst>
              <a:ext uri="{FF2B5EF4-FFF2-40B4-BE49-F238E27FC236}">
                <a16:creationId xmlns:a16="http://schemas.microsoft.com/office/drawing/2014/main" id="{C72F165C-83FA-C062-F6C4-B98280A87439}"/>
              </a:ext>
            </a:extLst>
          </p:cNvPr>
          <p:cNvSpPr txBox="1"/>
          <p:nvPr/>
        </p:nvSpPr>
        <p:spPr>
          <a:xfrm>
            <a:off x="960150" y="2907390"/>
            <a:ext cx="3839153" cy="266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1733" spc="320" dirty="0">
                <a:latin typeface="Allerta Stencil" pitchFamily="2" charset="0"/>
              </a:rPr>
              <a:t>WWW.YOURSHOP.CO</a:t>
            </a:r>
          </a:p>
        </p:txBody>
      </p:sp>
      <p:pic>
        <p:nvPicPr>
          <p:cNvPr id="24" name="GRAPHIC: BM">
            <a:extLst>
              <a:ext uri="{FF2B5EF4-FFF2-40B4-BE49-F238E27FC236}">
                <a16:creationId xmlns:a16="http://schemas.microsoft.com/office/drawing/2014/main" id="{C4E9115A-F9D2-ADD1-DA64-261C22BF3EF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2440311" flipV="1">
            <a:off x="2342908" y="8561128"/>
            <a:ext cx="3262536" cy="3258260"/>
          </a:xfrm>
          <a:custGeom>
            <a:avLst/>
            <a:gdLst>
              <a:gd name="connsiteX0" fmla="*/ 0 w 5672175"/>
              <a:gd name="connsiteY0" fmla="*/ 651775 h 5664742"/>
              <a:gd name="connsiteX1" fmla="*/ 5672174 w 5672175"/>
              <a:gd name="connsiteY1" fmla="*/ 5525768 h 5664742"/>
              <a:gd name="connsiteX2" fmla="*/ 5672174 w 5672175"/>
              <a:gd name="connsiteY2" fmla="*/ 5664741 h 5664742"/>
              <a:gd name="connsiteX3" fmla="*/ 0 w 5672175"/>
              <a:gd name="connsiteY3" fmla="*/ 5664742 h 5664742"/>
              <a:gd name="connsiteX4" fmla="*/ 5672175 w 5672175"/>
              <a:gd name="connsiteY4" fmla="*/ 1 h 5664742"/>
              <a:gd name="connsiteX5" fmla="*/ 5672174 w 5672175"/>
              <a:gd name="connsiteY5" fmla="*/ 134016 h 5664742"/>
              <a:gd name="connsiteX6" fmla="*/ 5516212 w 5672175"/>
              <a:gd name="connsiteY6" fmla="*/ 0 h 566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72175" h="5664742">
                <a:moveTo>
                  <a:pt x="0" y="651775"/>
                </a:moveTo>
                <a:lnTo>
                  <a:pt x="5672174" y="5525768"/>
                </a:lnTo>
                <a:lnTo>
                  <a:pt x="5672174" y="5664741"/>
                </a:lnTo>
                <a:lnTo>
                  <a:pt x="0" y="5664742"/>
                </a:lnTo>
                <a:close/>
                <a:moveTo>
                  <a:pt x="5672175" y="1"/>
                </a:moveTo>
                <a:lnTo>
                  <a:pt x="5672174" y="134016"/>
                </a:lnTo>
                <a:lnTo>
                  <a:pt x="5516212" y="0"/>
                </a:lnTo>
                <a:close/>
              </a:path>
            </a:pathLst>
          </a:custGeom>
        </p:spPr>
      </p:pic>
      <p:pic>
        <p:nvPicPr>
          <p:cNvPr id="25" name="GRAPHIC: BL">
            <a:extLst>
              <a:ext uri="{FF2B5EF4-FFF2-40B4-BE49-F238E27FC236}">
                <a16:creationId xmlns:a16="http://schemas.microsoft.com/office/drawing/2014/main" id="{6F31A195-9544-7D95-9994-DB2FEB675E43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5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t="41022" r="14229"/>
          <a:stretch>
            <a:fillRect/>
          </a:stretch>
        </p:blipFill>
        <p:spPr>
          <a:xfrm rot="12141327">
            <a:off x="-315666" y="8910572"/>
            <a:ext cx="1627916" cy="1373477"/>
          </a:xfrm>
          <a:custGeom>
            <a:avLst/>
            <a:gdLst>
              <a:gd name="connsiteX0" fmla="*/ 3347489 w 3347489"/>
              <a:gd name="connsiteY0" fmla="*/ 2824290 h 2824290"/>
              <a:gd name="connsiteX1" fmla="*/ 0 w 3347489"/>
              <a:gd name="connsiteY1" fmla="*/ 2824290 h 2824290"/>
              <a:gd name="connsiteX2" fmla="*/ 0 w 3347489"/>
              <a:gd name="connsiteY2" fmla="*/ 899003 h 2824290"/>
              <a:gd name="connsiteX3" fmla="*/ 2185969 w 3347489"/>
              <a:gd name="connsiteY3" fmla="*/ 0 h 2824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7489" h="2824290">
                <a:moveTo>
                  <a:pt x="3347489" y="2824290"/>
                </a:moveTo>
                <a:lnTo>
                  <a:pt x="0" y="2824290"/>
                </a:lnTo>
                <a:lnTo>
                  <a:pt x="0" y="899003"/>
                </a:lnTo>
                <a:lnTo>
                  <a:pt x="2185969" y="0"/>
                </a:lnTo>
                <a:close/>
              </a:path>
            </a:pathLst>
          </a:custGeom>
        </p:spPr>
      </p:pic>
      <p:pic>
        <p:nvPicPr>
          <p:cNvPr id="26" name="GRAPHIC: Bubbles BL">
            <a:extLst>
              <a:ext uri="{FF2B5EF4-FFF2-40B4-BE49-F238E27FC236}">
                <a16:creationId xmlns:a16="http://schemas.microsoft.com/office/drawing/2014/main" id="{1EBE07EC-460A-E168-FD98-E4CC65C59AF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t="12039"/>
          <a:stretch>
            <a:fillRect/>
          </a:stretch>
        </p:blipFill>
        <p:spPr>
          <a:xfrm rot="17064487">
            <a:off x="-735477" y="7398024"/>
            <a:ext cx="2047905" cy="1130356"/>
          </a:xfrm>
          <a:custGeom>
            <a:avLst/>
            <a:gdLst>
              <a:gd name="connsiteX0" fmla="*/ 3120933 w 3120933"/>
              <a:gd name="connsiteY0" fmla="*/ 0 h 1722623"/>
              <a:gd name="connsiteX1" fmla="*/ 3120933 w 3120933"/>
              <a:gd name="connsiteY1" fmla="*/ 1722623 h 1722623"/>
              <a:gd name="connsiteX2" fmla="*/ 0 w 3120933"/>
              <a:gd name="connsiteY2" fmla="*/ 1722623 h 1722623"/>
              <a:gd name="connsiteX3" fmla="*/ 0 w 3120933"/>
              <a:gd name="connsiteY3" fmla="*/ 801790 h 1722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0933" h="1722623">
                <a:moveTo>
                  <a:pt x="3120933" y="0"/>
                </a:moveTo>
                <a:lnTo>
                  <a:pt x="3120933" y="1722623"/>
                </a:lnTo>
                <a:lnTo>
                  <a:pt x="0" y="1722623"/>
                </a:lnTo>
                <a:lnTo>
                  <a:pt x="0" y="801790"/>
                </a:lnTo>
                <a:close/>
              </a:path>
            </a:pathLst>
          </a:custGeom>
        </p:spPr>
      </p:pic>
      <p:pic>
        <p:nvPicPr>
          <p:cNvPr id="27" name="GRAPHIC: Tree BL">
            <a:extLst>
              <a:ext uri="{FF2B5EF4-FFF2-40B4-BE49-F238E27FC236}">
                <a16:creationId xmlns:a16="http://schemas.microsoft.com/office/drawing/2014/main" id="{20F73E04-B98A-588F-E4CF-23D139DED75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 rot="1804031">
            <a:off x="289878" y="1310501"/>
            <a:ext cx="919769" cy="2858041"/>
          </a:xfrm>
          <a:prstGeom prst="rect">
            <a:avLst/>
          </a:prstGeom>
        </p:spPr>
      </p:pic>
      <p:pic>
        <p:nvPicPr>
          <p:cNvPr id="28" name="GRAPHIC: TR">
            <a:extLst>
              <a:ext uri="{FF2B5EF4-FFF2-40B4-BE49-F238E27FC236}">
                <a16:creationId xmlns:a16="http://schemas.microsoft.com/office/drawing/2014/main" id="{48B8B3A3-0E08-5EFE-DA14-E32F442CB60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 r="17931"/>
          <a:stretch>
            <a:fillRect/>
          </a:stretch>
        </p:blipFill>
        <p:spPr>
          <a:xfrm>
            <a:off x="2534285" y="-1440127"/>
            <a:ext cx="3225165" cy="4392429"/>
          </a:xfrm>
          <a:custGeom>
            <a:avLst/>
            <a:gdLst>
              <a:gd name="connsiteX0" fmla="*/ 0 w 6466804"/>
              <a:gd name="connsiteY0" fmla="*/ 0 h 7879701"/>
              <a:gd name="connsiteX1" fmla="*/ 6466804 w 6466804"/>
              <a:gd name="connsiteY1" fmla="*/ 0 h 7879701"/>
              <a:gd name="connsiteX2" fmla="*/ 6466804 w 6466804"/>
              <a:gd name="connsiteY2" fmla="*/ 7879701 h 7879701"/>
              <a:gd name="connsiteX3" fmla="*/ 4922512 w 6466804"/>
              <a:gd name="connsiteY3" fmla="*/ 7879701 h 7879701"/>
              <a:gd name="connsiteX4" fmla="*/ 4922512 w 6466804"/>
              <a:gd name="connsiteY4" fmla="*/ 1862396 h 7879701"/>
              <a:gd name="connsiteX5" fmla="*/ 0 w 6466804"/>
              <a:gd name="connsiteY5" fmla="*/ 1862396 h 7879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66804" h="7879701">
                <a:moveTo>
                  <a:pt x="0" y="0"/>
                </a:moveTo>
                <a:lnTo>
                  <a:pt x="6466804" y="0"/>
                </a:lnTo>
                <a:lnTo>
                  <a:pt x="6466804" y="7879701"/>
                </a:lnTo>
                <a:lnTo>
                  <a:pt x="4922512" y="7879701"/>
                </a:lnTo>
                <a:lnTo>
                  <a:pt x="4922512" y="1862396"/>
                </a:lnTo>
                <a:lnTo>
                  <a:pt x="0" y="1862396"/>
                </a:lnTo>
                <a:close/>
              </a:path>
            </a:pathLst>
          </a:custGeom>
        </p:spPr>
      </p:pic>
      <p:pic>
        <p:nvPicPr>
          <p:cNvPr id="29" name="GRAPHIC: TL">
            <a:extLst>
              <a:ext uri="{FF2B5EF4-FFF2-40B4-BE49-F238E27FC236}">
                <a16:creationId xmlns:a16="http://schemas.microsoft.com/office/drawing/2014/main" id="{40FF04F1-5A4C-F357-C73A-E5C5925AEE5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4420"/>
          <a:stretch>
            <a:fillRect/>
          </a:stretch>
        </p:blipFill>
        <p:spPr>
          <a:xfrm rot="19324413">
            <a:off x="-554378" y="-782638"/>
            <a:ext cx="3209949" cy="708316"/>
          </a:xfrm>
          <a:custGeom>
            <a:avLst/>
            <a:gdLst>
              <a:gd name="connsiteX0" fmla="*/ 7737005 w 7737005"/>
              <a:gd name="connsiteY0" fmla="*/ 0 h 1707271"/>
              <a:gd name="connsiteX1" fmla="*/ 7737005 w 7737005"/>
              <a:gd name="connsiteY1" fmla="*/ 1707271 h 1707271"/>
              <a:gd name="connsiteX2" fmla="*/ 0 w 7737005"/>
              <a:gd name="connsiteY2" fmla="*/ 1707271 h 1707271"/>
              <a:gd name="connsiteX3" fmla="*/ 1330340 w 7737005"/>
              <a:gd name="connsiteY3" fmla="*/ 0 h 1707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37005" h="1707271">
                <a:moveTo>
                  <a:pt x="7737005" y="0"/>
                </a:moveTo>
                <a:lnTo>
                  <a:pt x="7737005" y="1707271"/>
                </a:lnTo>
                <a:lnTo>
                  <a:pt x="0" y="1707271"/>
                </a:lnTo>
                <a:lnTo>
                  <a:pt x="1330340" y="0"/>
                </a:lnTo>
                <a:close/>
              </a:path>
            </a:pathLst>
          </a:custGeom>
        </p:spPr>
      </p:pic>
      <p:sp>
        <p:nvSpPr>
          <p:cNvPr id="2" name="TXT: Elegant Designs ...">
            <a:extLst>
              <a:ext uri="{FF2B5EF4-FFF2-40B4-BE49-F238E27FC236}">
                <a16:creationId xmlns:a16="http://schemas.microsoft.com/office/drawing/2014/main" id="{84A622EB-4113-F796-0CE7-2E799F205CE0}"/>
              </a:ext>
            </a:extLst>
          </p:cNvPr>
          <p:cNvSpPr txBox="1"/>
          <p:nvPr/>
        </p:nvSpPr>
        <p:spPr>
          <a:xfrm>
            <a:off x="815882" y="1391858"/>
            <a:ext cx="4127689" cy="7187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667"/>
              </a:lnSpc>
            </a:pPr>
            <a:r>
              <a:rPr lang="en-US" sz="2600" spc="-75" dirty="0">
                <a:latin typeface="Cinzel" pitchFamily="2" charset="0"/>
              </a:rPr>
              <a:t>elegant designs</a:t>
            </a:r>
          </a:p>
          <a:p>
            <a:pPr algn="ctr">
              <a:lnSpc>
                <a:spcPts val="2667"/>
              </a:lnSpc>
            </a:pPr>
            <a:r>
              <a:rPr lang="en-US" sz="2600" spc="-75" dirty="0">
                <a:latin typeface="Cinzel" pitchFamily="2" charset="0"/>
              </a:rPr>
              <a:t>at 40% off</a:t>
            </a:r>
          </a:p>
        </p:txBody>
      </p:sp>
      <p:sp>
        <p:nvSpPr>
          <p:cNvPr id="3" name="TXT: Sale">
            <a:extLst>
              <a:ext uri="{FF2B5EF4-FFF2-40B4-BE49-F238E27FC236}">
                <a16:creationId xmlns:a16="http://schemas.microsoft.com/office/drawing/2014/main" id="{F33A9768-E8E8-59D5-E9DE-76F6FD1F9FCB}"/>
              </a:ext>
            </a:extLst>
          </p:cNvPr>
          <p:cNvSpPr txBox="1"/>
          <p:nvPr/>
        </p:nvSpPr>
        <p:spPr>
          <a:xfrm>
            <a:off x="800414" y="-586814"/>
            <a:ext cx="4158625" cy="2112758"/>
          </a:xfrm>
          <a:prstGeom prst="rect">
            <a:avLst/>
          </a:prstGeom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17734"/>
              </a:lnSpc>
              <a:spcBef>
                <a:spcPct val="0"/>
              </a:spcBef>
            </a:pPr>
            <a:r>
              <a:rPr lang="en-US" sz="9600" dirty="0">
                <a:solidFill>
                  <a:schemeClr val="tx1">
                    <a:lumMod val="75000"/>
                    <a:lumOff val="25000"/>
                  </a:schemeClr>
                </a:solidFill>
                <a:latin typeface="Limelight" panose="02000000000000000000" pitchFamily="2" charset="0"/>
                <a:ea typeface="Cormorant Unicase Light" pitchFamily="2" charset="0"/>
              </a:rPr>
              <a:t>SALE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0"/>
    </mc:Choice>
    <mc:Fallback xmlns="">
      <p:transition spd="slow" advClick="0" advTm="2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65</Words>
  <Application>Microsoft Office PowerPoint</Application>
  <PresentationFormat>Custom</PresentationFormat>
  <Paragraphs>22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Limelight</vt:lpstr>
      <vt:lpstr>Calibri</vt:lpstr>
      <vt:lpstr>Allerta Stencil</vt:lpstr>
      <vt:lpstr>Cinzel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9-12</dc:title>
  <dc:creator>Partha Bhattacharya</dc:creator>
  <cp:lastModifiedBy>Partha Bhattacharya</cp:lastModifiedBy>
  <cp:revision>30</cp:revision>
  <dcterms:created xsi:type="dcterms:W3CDTF">2006-08-16T00:00:00Z</dcterms:created>
  <dcterms:modified xsi:type="dcterms:W3CDTF">2024-10-12T11:58:13Z</dcterms:modified>
  <dc:identifier>DAFTZwsKQ_U</dc:identifier>
</cp:coreProperties>
</file>